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9" r:id="rId10"/>
    <p:sldId id="265" r:id="rId11"/>
    <p:sldId id="266" r:id="rId12"/>
    <p:sldId id="267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D13B"/>
    <a:srgbClr val="C4A7FF"/>
    <a:srgbClr val="FFFF5D"/>
    <a:srgbClr val="FFFF7D"/>
    <a:srgbClr val="ABDB77"/>
    <a:srgbClr val="FAB0B5"/>
    <a:srgbClr val="79D2FF"/>
    <a:srgbClr val="37CBFF"/>
    <a:srgbClr val="A0D565"/>
    <a:srgbClr val="FBC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93331D-6272-4E41-B50A-5C2E4F4CAA2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469D51-8FAD-4AB4-AC3C-8B1B6BC56BA1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Низка самооцінка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5D7ACC-D658-4843-B954-51336225EFBD}" type="parTrans" cxnId="{43F67A40-1C21-4FBF-B90E-609EEAC1DAC7}">
      <dgm:prSet/>
      <dgm:spPr/>
      <dgm:t>
        <a:bodyPr/>
        <a:lstStyle/>
        <a:p>
          <a:endParaRPr lang="ru-RU"/>
        </a:p>
      </dgm:t>
    </dgm:pt>
    <dgm:pt modelId="{3E821930-40AA-4AAB-9B7A-C52FB5986C61}" type="sibTrans" cxnId="{43F67A40-1C21-4FBF-B90E-609EEAC1DAC7}">
      <dgm:prSet/>
      <dgm:spPr/>
      <dgm:t>
        <a:bodyPr/>
        <a:lstStyle/>
        <a:p>
          <a:endParaRPr lang="ru-RU"/>
        </a:p>
      </dgm:t>
    </dgm:pt>
    <dgm:pt modelId="{C9922D20-61FD-40B1-B64A-D3FE9994900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99FFCC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Сором'язливість, лякливість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314686-1716-4A33-A2A2-C197B5B6F04F}" type="parTrans" cxnId="{85DA5937-210D-4DCF-8A4A-9AB244109BFD}">
      <dgm:prSet/>
      <dgm:spPr/>
      <dgm:t>
        <a:bodyPr/>
        <a:lstStyle/>
        <a:p>
          <a:endParaRPr lang="ru-RU"/>
        </a:p>
      </dgm:t>
    </dgm:pt>
    <dgm:pt modelId="{D1AC3D5A-56BE-4680-BDF3-247F65C0602A}" type="sibTrans" cxnId="{85DA5937-210D-4DCF-8A4A-9AB244109BFD}">
      <dgm:prSet/>
      <dgm:spPr/>
      <dgm:t>
        <a:bodyPr/>
        <a:lstStyle/>
        <a:p>
          <a:endParaRPr lang="ru-RU"/>
        </a:p>
      </dgm:t>
    </dgm:pt>
    <dgm:pt modelId="{62EF2820-029F-4C4C-B512-47866E302B9A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BC5C9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Апатичність, незацікавленість в тому, що відбувається навкруги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9BC751-CB0A-4048-85B9-85B666ED6B47}" type="parTrans" cxnId="{F8353CC3-A609-403E-A114-7E7BF5606F18}">
      <dgm:prSet/>
      <dgm:spPr/>
      <dgm:t>
        <a:bodyPr/>
        <a:lstStyle/>
        <a:p>
          <a:endParaRPr lang="ru-RU"/>
        </a:p>
      </dgm:t>
    </dgm:pt>
    <dgm:pt modelId="{CD74A1C7-8E03-41FA-A750-D820555C0600}" type="sibTrans" cxnId="{F8353CC3-A609-403E-A114-7E7BF5606F18}">
      <dgm:prSet/>
      <dgm:spPr/>
      <dgm:t>
        <a:bodyPr/>
        <a:lstStyle/>
        <a:p>
          <a:endParaRPr lang="ru-RU"/>
        </a:p>
      </dgm:t>
    </dgm:pt>
    <dgm:pt modelId="{FAA1EF99-89E0-436A-871B-61E86DD89310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99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 хоч би одного близького друга серед однолітків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E48832-5BDC-4F89-A2B5-1D87E0E322A1}" type="parTrans" cxnId="{98E94990-061C-41AB-8BA7-D00D90978DD4}">
      <dgm:prSet/>
      <dgm:spPr/>
      <dgm:t>
        <a:bodyPr/>
        <a:lstStyle/>
        <a:p>
          <a:endParaRPr lang="ru-RU"/>
        </a:p>
      </dgm:t>
    </dgm:pt>
    <dgm:pt modelId="{CD946655-BC94-4557-B09C-99F9D37019D9}" type="sibTrans" cxnId="{98E94990-061C-41AB-8BA7-D00D90978DD4}">
      <dgm:prSet/>
      <dgm:spPr/>
      <dgm:t>
        <a:bodyPr/>
        <a:lstStyle/>
        <a:p>
          <a:endParaRPr lang="ru-RU"/>
        </a:p>
      </dgm:t>
    </dgm:pt>
    <dgm:pt modelId="{9AB3EF08-96BC-461D-9F63-5B7763F3C9F2}">
      <dgm:prSet custT="1"/>
      <dgm:spPr>
        <a:solidFill>
          <a:srgbClr val="AFFFAF">
            <a:alpha val="89804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Прийняття усього, що відбувається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681D28-A6E9-4D0D-9D00-F03207FB0E45}" type="parTrans" cxnId="{2BB4BF15-B1E1-4D9D-9328-D73EB3C3D90A}">
      <dgm:prSet/>
      <dgm:spPr/>
      <dgm:t>
        <a:bodyPr/>
        <a:lstStyle/>
        <a:p>
          <a:endParaRPr lang="ru-RU"/>
        </a:p>
      </dgm:t>
    </dgm:pt>
    <dgm:pt modelId="{8F51AB87-B1E4-4936-B68F-F7B2DB138881}" type="sibTrans" cxnId="{2BB4BF15-B1E1-4D9D-9328-D73EB3C3D90A}">
      <dgm:prSet/>
      <dgm:spPr/>
      <dgm:t>
        <a:bodyPr/>
        <a:lstStyle/>
        <a:p>
          <a:endParaRPr lang="ru-RU"/>
        </a:p>
      </dgm:t>
    </dgm:pt>
    <dgm:pt modelId="{D649E464-44BA-43AC-A61A-B6F37F1DC41A}" type="pres">
      <dgm:prSet presAssocID="{D493331D-6272-4E41-B50A-5C2E4F4CAA25}" presName="compositeShape" presStyleCnt="0">
        <dgm:presLayoutVars>
          <dgm:dir/>
          <dgm:resizeHandles/>
        </dgm:presLayoutVars>
      </dgm:prSet>
      <dgm:spPr/>
    </dgm:pt>
    <dgm:pt modelId="{2D785CE3-FCCA-4085-80FD-3F95E98D08A4}" type="pres">
      <dgm:prSet presAssocID="{D493331D-6272-4E41-B50A-5C2E4F4CAA25}" presName="pyramid" presStyleLbl="node1" presStyleIdx="0" presStyleCn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/>
          <a:contourClr>
            <a:schemeClr val="accent5"/>
          </a:contourClr>
        </a:sp3d>
      </dgm:spPr>
    </dgm:pt>
    <dgm:pt modelId="{17C8A7CD-8B0C-47A9-8F81-3F2C23D3C6FE}" type="pres">
      <dgm:prSet presAssocID="{D493331D-6272-4E41-B50A-5C2E4F4CAA25}" presName="theList" presStyleCnt="0"/>
      <dgm:spPr/>
    </dgm:pt>
    <dgm:pt modelId="{6FD133E1-B341-4FE7-A5DA-F694BE617E37}" type="pres">
      <dgm:prSet presAssocID="{3E469D51-8FAD-4AB4-AC3C-8B1B6BC56BA1}" presName="aNode" presStyleLbl="fgAcc1" presStyleIdx="0" presStyleCnt="5">
        <dgm:presLayoutVars>
          <dgm:bulletEnabled val="1"/>
        </dgm:presLayoutVars>
      </dgm:prSet>
      <dgm:spPr/>
    </dgm:pt>
    <dgm:pt modelId="{86944D5A-AAEE-4C57-8B4F-5EFA2A8CB622}" type="pres">
      <dgm:prSet presAssocID="{3E469D51-8FAD-4AB4-AC3C-8B1B6BC56BA1}" presName="aSpace" presStyleCnt="0"/>
      <dgm:spPr/>
    </dgm:pt>
    <dgm:pt modelId="{F98C000A-EFF7-4575-A6E4-8A6901C55621}" type="pres">
      <dgm:prSet presAssocID="{C9922D20-61FD-40B1-B64A-D3FE9994900E}" presName="aNode" presStyleLbl="fgAcc1" presStyleIdx="1" presStyleCnt="5">
        <dgm:presLayoutVars>
          <dgm:bulletEnabled val="1"/>
        </dgm:presLayoutVars>
      </dgm:prSet>
      <dgm:spPr/>
    </dgm:pt>
    <dgm:pt modelId="{062583D5-6F92-4D25-97C2-B5A6FFF1F08D}" type="pres">
      <dgm:prSet presAssocID="{C9922D20-61FD-40B1-B64A-D3FE9994900E}" presName="aSpace" presStyleCnt="0"/>
      <dgm:spPr/>
    </dgm:pt>
    <dgm:pt modelId="{827081EA-FE9F-409C-AE42-A642E3CD90EB}" type="pres">
      <dgm:prSet presAssocID="{62EF2820-029F-4C4C-B512-47866E302B9A}" presName="aNode" presStyleLbl="fgAcc1" presStyleIdx="2" presStyleCnt="5">
        <dgm:presLayoutVars>
          <dgm:bulletEnabled val="1"/>
        </dgm:presLayoutVars>
      </dgm:prSet>
      <dgm:spPr/>
    </dgm:pt>
    <dgm:pt modelId="{E3CA48E4-08AB-4517-B80D-AA61BAEA13A9}" type="pres">
      <dgm:prSet presAssocID="{62EF2820-029F-4C4C-B512-47866E302B9A}" presName="aSpace" presStyleCnt="0"/>
      <dgm:spPr/>
    </dgm:pt>
    <dgm:pt modelId="{25D1AB07-6198-4C0E-9D2F-2E6FCEF71D3E}" type="pres">
      <dgm:prSet presAssocID="{FAA1EF99-89E0-436A-871B-61E86DD89310}" presName="aNode" presStyleLbl="fgAcc1" presStyleIdx="3" presStyleCnt="5">
        <dgm:presLayoutVars>
          <dgm:bulletEnabled val="1"/>
        </dgm:presLayoutVars>
      </dgm:prSet>
      <dgm:spPr/>
    </dgm:pt>
    <dgm:pt modelId="{03B431A7-27FC-46E9-8AC5-227F09B09375}" type="pres">
      <dgm:prSet presAssocID="{FAA1EF99-89E0-436A-871B-61E86DD89310}" presName="aSpace" presStyleCnt="0"/>
      <dgm:spPr/>
    </dgm:pt>
    <dgm:pt modelId="{39178EAF-FEEF-49ED-BCF9-F2D0211C5244}" type="pres">
      <dgm:prSet presAssocID="{9AB3EF08-96BC-461D-9F63-5B7763F3C9F2}" presName="aNode" presStyleLbl="fgAcc1" presStyleIdx="4" presStyleCnt="5">
        <dgm:presLayoutVars>
          <dgm:bulletEnabled val="1"/>
        </dgm:presLayoutVars>
      </dgm:prSet>
      <dgm:spPr/>
    </dgm:pt>
    <dgm:pt modelId="{AF8BA600-73FD-477A-A321-84096631D068}" type="pres">
      <dgm:prSet presAssocID="{9AB3EF08-96BC-461D-9F63-5B7763F3C9F2}" presName="aSpace" presStyleCnt="0"/>
      <dgm:spPr/>
    </dgm:pt>
  </dgm:ptLst>
  <dgm:cxnLst>
    <dgm:cxn modelId="{C7757415-940D-44E7-8977-53AFA360ED51}" type="presOf" srcId="{62EF2820-029F-4C4C-B512-47866E302B9A}" destId="{827081EA-FE9F-409C-AE42-A642E3CD90EB}" srcOrd="0" destOrd="0" presId="urn:microsoft.com/office/officeart/2005/8/layout/pyramid2"/>
    <dgm:cxn modelId="{2BB4BF15-B1E1-4D9D-9328-D73EB3C3D90A}" srcId="{D493331D-6272-4E41-B50A-5C2E4F4CAA25}" destId="{9AB3EF08-96BC-461D-9F63-5B7763F3C9F2}" srcOrd="4" destOrd="0" parTransId="{6C681D28-A6E9-4D0D-9D00-F03207FB0E45}" sibTransId="{8F51AB87-B1E4-4936-B68F-F7B2DB138881}"/>
    <dgm:cxn modelId="{32C05526-6857-4E3E-A2B9-BB7118193AF5}" type="presOf" srcId="{9AB3EF08-96BC-461D-9F63-5B7763F3C9F2}" destId="{39178EAF-FEEF-49ED-BCF9-F2D0211C5244}" srcOrd="0" destOrd="0" presId="urn:microsoft.com/office/officeart/2005/8/layout/pyramid2"/>
    <dgm:cxn modelId="{85DA5937-210D-4DCF-8A4A-9AB244109BFD}" srcId="{D493331D-6272-4E41-B50A-5C2E4F4CAA25}" destId="{C9922D20-61FD-40B1-B64A-D3FE9994900E}" srcOrd="1" destOrd="0" parTransId="{4D314686-1716-4A33-A2A2-C197B5B6F04F}" sibTransId="{D1AC3D5A-56BE-4680-BDF3-247F65C0602A}"/>
    <dgm:cxn modelId="{132ED238-F07A-4486-A011-401691804079}" type="presOf" srcId="{D493331D-6272-4E41-B50A-5C2E4F4CAA25}" destId="{D649E464-44BA-43AC-A61A-B6F37F1DC41A}" srcOrd="0" destOrd="0" presId="urn:microsoft.com/office/officeart/2005/8/layout/pyramid2"/>
    <dgm:cxn modelId="{43F67A40-1C21-4FBF-B90E-609EEAC1DAC7}" srcId="{D493331D-6272-4E41-B50A-5C2E4F4CAA25}" destId="{3E469D51-8FAD-4AB4-AC3C-8B1B6BC56BA1}" srcOrd="0" destOrd="0" parTransId="{185D7ACC-D658-4843-B954-51336225EFBD}" sibTransId="{3E821930-40AA-4AAB-9B7A-C52FB5986C61}"/>
    <dgm:cxn modelId="{98E94990-061C-41AB-8BA7-D00D90978DD4}" srcId="{D493331D-6272-4E41-B50A-5C2E4F4CAA25}" destId="{FAA1EF99-89E0-436A-871B-61E86DD89310}" srcOrd="3" destOrd="0" parTransId="{8FE48832-5BDC-4F89-A2B5-1D87E0E322A1}" sibTransId="{CD946655-BC94-4557-B09C-99F9D37019D9}"/>
    <dgm:cxn modelId="{3CAC2FA1-5ABB-4316-839D-EB1DD96C22D0}" type="presOf" srcId="{C9922D20-61FD-40B1-B64A-D3FE9994900E}" destId="{F98C000A-EFF7-4575-A6E4-8A6901C55621}" srcOrd="0" destOrd="0" presId="urn:microsoft.com/office/officeart/2005/8/layout/pyramid2"/>
    <dgm:cxn modelId="{5D46DABF-B6C7-42F7-A20B-E1BB85A20B73}" type="presOf" srcId="{3E469D51-8FAD-4AB4-AC3C-8B1B6BC56BA1}" destId="{6FD133E1-B341-4FE7-A5DA-F694BE617E37}" srcOrd="0" destOrd="0" presId="urn:microsoft.com/office/officeart/2005/8/layout/pyramid2"/>
    <dgm:cxn modelId="{F8353CC3-A609-403E-A114-7E7BF5606F18}" srcId="{D493331D-6272-4E41-B50A-5C2E4F4CAA25}" destId="{62EF2820-029F-4C4C-B512-47866E302B9A}" srcOrd="2" destOrd="0" parTransId="{AA9BC751-CB0A-4048-85B9-85B666ED6B47}" sibTransId="{CD74A1C7-8E03-41FA-A750-D820555C0600}"/>
    <dgm:cxn modelId="{D6B169F5-B7E5-48C0-926E-156F66D19340}" type="presOf" srcId="{FAA1EF99-89E0-436A-871B-61E86DD89310}" destId="{25D1AB07-6198-4C0E-9D2F-2E6FCEF71D3E}" srcOrd="0" destOrd="0" presId="urn:microsoft.com/office/officeart/2005/8/layout/pyramid2"/>
    <dgm:cxn modelId="{39E2AB3D-1BA4-4702-8349-C3E4A0490E74}" type="presParOf" srcId="{D649E464-44BA-43AC-A61A-B6F37F1DC41A}" destId="{2D785CE3-FCCA-4085-80FD-3F95E98D08A4}" srcOrd="0" destOrd="0" presId="urn:microsoft.com/office/officeart/2005/8/layout/pyramid2"/>
    <dgm:cxn modelId="{E68C12F8-5B70-44B6-AA67-90EB76B200BC}" type="presParOf" srcId="{D649E464-44BA-43AC-A61A-B6F37F1DC41A}" destId="{17C8A7CD-8B0C-47A9-8F81-3F2C23D3C6FE}" srcOrd="1" destOrd="0" presId="urn:microsoft.com/office/officeart/2005/8/layout/pyramid2"/>
    <dgm:cxn modelId="{E8BFEA7D-9DC4-4E64-8CE3-06050DCFB4B7}" type="presParOf" srcId="{17C8A7CD-8B0C-47A9-8F81-3F2C23D3C6FE}" destId="{6FD133E1-B341-4FE7-A5DA-F694BE617E37}" srcOrd="0" destOrd="0" presId="urn:microsoft.com/office/officeart/2005/8/layout/pyramid2"/>
    <dgm:cxn modelId="{6565E5C2-E691-43DC-A174-CB3E4DE3CB10}" type="presParOf" srcId="{17C8A7CD-8B0C-47A9-8F81-3F2C23D3C6FE}" destId="{86944D5A-AAEE-4C57-8B4F-5EFA2A8CB622}" srcOrd="1" destOrd="0" presId="urn:microsoft.com/office/officeart/2005/8/layout/pyramid2"/>
    <dgm:cxn modelId="{9D27F2AC-617D-40D9-B64F-379F3AE7F828}" type="presParOf" srcId="{17C8A7CD-8B0C-47A9-8F81-3F2C23D3C6FE}" destId="{F98C000A-EFF7-4575-A6E4-8A6901C55621}" srcOrd="2" destOrd="0" presId="urn:microsoft.com/office/officeart/2005/8/layout/pyramid2"/>
    <dgm:cxn modelId="{213A64AE-BF4C-42D9-B773-F85EE04AD3F1}" type="presParOf" srcId="{17C8A7CD-8B0C-47A9-8F81-3F2C23D3C6FE}" destId="{062583D5-6F92-4D25-97C2-B5A6FFF1F08D}" srcOrd="3" destOrd="0" presId="urn:microsoft.com/office/officeart/2005/8/layout/pyramid2"/>
    <dgm:cxn modelId="{FB2C5097-EB45-4318-BCCE-035CFC4E0FA3}" type="presParOf" srcId="{17C8A7CD-8B0C-47A9-8F81-3F2C23D3C6FE}" destId="{827081EA-FE9F-409C-AE42-A642E3CD90EB}" srcOrd="4" destOrd="0" presId="urn:microsoft.com/office/officeart/2005/8/layout/pyramid2"/>
    <dgm:cxn modelId="{483D73BC-2ABD-4E59-81A8-940AAA1E133F}" type="presParOf" srcId="{17C8A7CD-8B0C-47A9-8F81-3F2C23D3C6FE}" destId="{E3CA48E4-08AB-4517-B80D-AA61BAEA13A9}" srcOrd="5" destOrd="0" presId="urn:microsoft.com/office/officeart/2005/8/layout/pyramid2"/>
    <dgm:cxn modelId="{12515650-2F39-4B6A-B2D9-973BC61E07B3}" type="presParOf" srcId="{17C8A7CD-8B0C-47A9-8F81-3F2C23D3C6FE}" destId="{25D1AB07-6198-4C0E-9D2F-2E6FCEF71D3E}" srcOrd="6" destOrd="0" presId="urn:microsoft.com/office/officeart/2005/8/layout/pyramid2"/>
    <dgm:cxn modelId="{29E92470-E44A-4DE0-B3A0-CC40143D44DA}" type="presParOf" srcId="{17C8A7CD-8B0C-47A9-8F81-3F2C23D3C6FE}" destId="{03B431A7-27FC-46E9-8AC5-227F09B09375}" srcOrd="7" destOrd="0" presId="urn:microsoft.com/office/officeart/2005/8/layout/pyramid2"/>
    <dgm:cxn modelId="{2C575CDF-7692-44CE-BEDC-04E93320860C}" type="presParOf" srcId="{17C8A7CD-8B0C-47A9-8F81-3F2C23D3C6FE}" destId="{39178EAF-FEEF-49ED-BCF9-F2D0211C5244}" srcOrd="8" destOrd="0" presId="urn:microsoft.com/office/officeart/2005/8/layout/pyramid2"/>
    <dgm:cxn modelId="{3286948C-7DDE-4635-9E9D-D3DBE8411F14}" type="presParOf" srcId="{17C8A7CD-8B0C-47A9-8F81-3F2C23D3C6FE}" destId="{AF8BA600-73FD-477A-A321-84096631D068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AA7F9D-6784-4286-A638-9DA28A9ACC1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375A10-817D-4CDB-88F9-3345460CCA46}">
      <dgm:prSet custT="1"/>
      <dgm:spPr>
        <a:solidFill>
          <a:srgbClr val="FAB0B5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Діти, які погано піддаються навчанню і сильно відстають від інших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A36BB0-609C-4F0B-9C13-985AAAFC0544}" type="parTrans" cxnId="{685D56C7-BBDD-48BF-9BF7-6ACF1B19C604}">
      <dgm:prSet/>
      <dgm:spPr/>
      <dgm:t>
        <a:bodyPr/>
        <a:lstStyle/>
        <a:p>
          <a:endParaRPr lang="ru-RU"/>
        </a:p>
      </dgm:t>
    </dgm:pt>
    <dgm:pt modelId="{2D03753F-FF0C-4DBE-9B08-7E3CE39DBC62}" type="sibTrans" cxnId="{685D56C7-BBDD-48BF-9BF7-6ACF1B19C604}">
      <dgm:prSet/>
      <dgm:spPr/>
      <dgm:t>
        <a:bodyPr/>
        <a:lstStyle/>
        <a:p>
          <a:endParaRPr lang="ru-RU"/>
        </a:p>
      </dgm:t>
    </dgm:pt>
    <dgm:pt modelId="{9E27F842-A4B7-4E44-8E97-5E708AD4B5D1}">
      <dgm:prSet custT="1"/>
      <dgm:spPr>
        <a:solidFill>
          <a:srgbClr val="FFFF5D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Підлизи і ябеди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6396F7-8A4A-40FF-9534-6F2DCA928AF6}" type="parTrans" cxnId="{A3BC1C8D-46E8-4B9E-9C7F-29CD6AC31D18}">
      <dgm:prSet/>
      <dgm:spPr/>
      <dgm:t>
        <a:bodyPr/>
        <a:lstStyle/>
        <a:p>
          <a:endParaRPr lang="ru-RU"/>
        </a:p>
      </dgm:t>
    </dgm:pt>
    <dgm:pt modelId="{34E23530-2A77-4287-A9DE-6123BCB307BB}" type="sibTrans" cxnId="{A3BC1C8D-46E8-4B9E-9C7F-29CD6AC31D18}">
      <dgm:prSet/>
      <dgm:spPr/>
      <dgm:t>
        <a:bodyPr/>
        <a:lstStyle/>
        <a:p>
          <a:endParaRPr lang="ru-RU"/>
        </a:p>
      </dgm:t>
    </dgm:pt>
    <dgm:pt modelId="{E8F6EE70-C6D5-4A49-BF90-1D2146047625}">
      <dgm:prSet custT="1"/>
      <dgm:spPr>
        <a:solidFill>
          <a:srgbClr val="A0D565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Сильно залежні від батьків і гіпер опікувані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1BB63C-2750-493E-8810-9D442D5BC6E7}" type="parTrans" cxnId="{21AD361E-38C5-4CAA-B996-60EBCE31CFE0}">
      <dgm:prSet/>
      <dgm:spPr/>
      <dgm:t>
        <a:bodyPr/>
        <a:lstStyle/>
        <a:p>
          <a:endParaRPr lang="ru-RU"/>
        </a:p>
      </dgm:t>
    </dgm:pt>
    <dgm:pt modelId="{6FE8D09B-B334-451F-9200-A546B12650C1}" type="sibTrans" cxnId="{21AD361E-38C5-4CAA-B996-60EBCE31CFE0}">
      <dgm:prSet/>
      <dgm:spPr/>
      <dgm:t>
        <a:bodyPr/>
        <a:lstStyle/>
        <a:p>
          <a:endParaRPr lang="ru-RU"/>
        </a:p>
      </dgm:t>
    </dgm:pt>
    <dgm:pt modelId="{BBF4407A-088D-4208-9949-E6AA8FC5A969}">
      <dgm:prSet custT="1"/>
      <dgm:spPr>
        <a:solidFill>
          <a:srgbClr val="37CBFF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uk-UA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Дуже хворіючи діти (через те, що рідка з'являються в компанії, інші діти від них відвикають).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7FB97E-74E9-424F-9A42-4E4E80A4E839}" type="parTrans" cxnId="{BF0CB5FF-D7D0-41F3-AE0A-019CEC3E5437}">
      <dgm:prSet/>
      <dgm:spPr/>
      <dgm:t>
        <a:bodyPr/>
        <a:lstStyle/>
        <a:p>
          <a:endParaRPr lang="ru-RU"/>
        </a:p>
      </dgm:t>
    </dgm:pt>
    <dgm:pt modelId="{2FAF40C0-D78B-4E97-8A2F-8E5663781910}" type="sibTrans" cxnId="{BF0CB5FF-D7D0-41F3-AE0A-019CEC3E5437}">
      <dgm:prSet/>
      <dgm:spPr/>
      <dgm:t>
        <a:bodyPr/>
        <a:lstStyle/>
        <a:p>
          <a:endParaRPr lang="ru-RU"/>
        </a:p>
      </dgm:t>
    </dgm:pt>
    <dgm:pt modelId="{0DFE3767-0DCE-4AF2-93AF-236E1C6EC883}" type="pres">
      <dgm:prSet presAssocID="{C6AA7F9D-6784-4286-A638-9DA28A9ACC12}" presName="CompostProcess" presStyleCnt="0">
        <dgm:presLayoutVars>
          <dgm:dir/>
          <dgm:resizeHandles val="exact"/>
        </dgm:presLayoutVars>
      </dgm:prSet>
      <dgm:spPr/>
    </dgm:pt>
    <dgm:pt modelId="{3104CC0E-F591-4BE9-8446-BD8277815621}" type="pres">
      <dgm:prSet presAssocID="{C6AA7F9D-6784-4286-A638-9DA28A9ACC12}" presName="arrow" presStyleLbl="bgShp" presStyleIdx="0" presStyleCnt="1"/>
      <dgm:spPr>
        <a:solidFill>
          <a:srgbClr val="99FFCC"/>
        </a:solidFill>
        <a:scene3d>
          <a:camera prst="orthographicFront"/>
          <a:lightRig rig="threePt" dir="t"/>
        </a:scene3d>
        <a:sp3d>
          <a:bevelT prst="relaxedInset"/>
        </a:sp3d>
      </dgm:spPr>
    </dgm:pt>
    <dgm:pt modelId="{6EE73A88-A14D-425A-B314-FFC19E738AFC}" type="pres">
      <dgm:prSet presAssocID="{C6AA7F9D-6784-4286-A638-9DA28A9ACC12}" presName="linearProcess" presStyleCnt="0"/>
      <dgm:spPr/>
    </dgm:pt>
    <dgm:pt modelId="{67E27A46-FDD0-448A-9BCA-C10AF06C4C78}" type="pres">
      <dgm:prSet presAssocID="{45375A10-817D-4CDB-88F9-3345460CCA46}" presName="textNode" presStyleLbl="node1" presStyleIdx="0" presStyleCnt="4">
        <dgm:presLayoutVars>
          <dgm:bulletEnabled val="1"/>
        </dgm:presLayoutVars>
      </dgm:prSet>
      <dgm:spPr/>
    </dgm:pt>
    <dgm:pt modelId="{3C88287A-5648-4E5C-AA2E-99B186656E6C}" type="pres">
      <dgm:prSet presAssocID="{2D03753F-FF0C-4DBE-9B08-7E3CE39DBC62}" presName="sibTrans" presStyleCnt="0"/>
      <dgm:spPr/>
    </dgm:pt>
    <dgm:pt modelId="{4926E11F-73E3-4C82-BED5-797E5E7BFEF8}" type="pres">
      <dgm:prSet presAssocID="{9E27F842-A4B7-4E44-8E97-5E708AD4B5D1}" presName="textNode" presStyleLbl="node1" presStyleIdx="1" presStyleCnt="4">
        <dgm:presLayoutVars>
          <dgm:bulletEnabled val="1"/>
        </dgm:presLayoutVars>
      </dgm:prSet>
      <dgm:spPr/>
    </dgm:pt>
    <dgm:pt modelId="{B7412C5E-E179-45E8-A0DB-1986F18939B8}" type="pres">
      <dgm:prSet presAssocID="{34E23530-2A77-4287-A9DE-6123BCB307BB}" presName="sibTrans" presStyleCnt="0"/>
      <dgm:spPr/>
    </dgm:pt>
    <dgm:pt modelId="{2B4ACA59-6204-404E-AD0E-DF625D06E4FF}" type="pres">
      <dgm:prSet presAssocID="{E8F6EE70-C6D5-4A49-BF90-1D2146047625}" presName="textNode" presStyleLbl="node1" presStyleIdx="2" presStyleCnt="4">
        <dgm:presLayoutVars>
          <dgm:bulletEnabled val="1"/>
        </dgm:presLayoutVars>
      </dgm:prSet>
      <dgm:spPr/>
    </dgm:pt>
    <dgm:pt modelId="{49ED2BE7-6108-481B-AD98-1DDA071DA9B2}" type="pres">
      <dgm:prSet presAssocID="{6FE8D09B-B334-451F-9200-A546B12650C1}" presName="sibTrans" presStyleCnt="0"/>
      <dgm:spPr/>
    </dgm:pt>
    <dgm:pt modelId="{9F119E99-8910-4281-99A9-61B40929ECEE}" type="pres">
      <dgm:prSet presAssocID="{BBF4407A-088D-4208-9949-E6AA8FC5A969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21AD361E-38C5-4CAA-B996-60EBCE31CFE0}" srcId="{C6AA7F9D-6784-4286-A638-9DA28A9ACC12}" destId="{E8F6EE70-C6D5-4A49-BF90-1D2146047625}" srcOrd="2" destOrd="0" parTransId="{741BB63C-2750-493E-8810-9D442D5BC6E7}" sibTransId="{6FE8D09B-B334-451F-9200-A546B12650C1}"/>
    <dgm:cxn modelId="{A3BC1C8D-46E8-4B9E-9C7F-29CD6AC31D18}" srcId="{C6AA7F9D-6784-4286-A638-9DA28A9ACC12}" destId="{9E27F842-A4B7-4E44-8E97-5E708AD4B5D1}" srcOrd="1" destOrd="0" parTransId="{3D6396F7-8A4A-40FF-9534-6F2DCA928AF6}" sibTransId="{34E23530-2A77-4287-A9DE-6123BCB307BB}"/>
    <dgm:cxn modelId="{DE22B6B5-4FA3-4FBA-8731-CC02B9892918}" type="presOf" srcId="{BBF4407A-088D-4208-9949-E6AA8FC5A969}" destId="{9F119E99-8910-4281-99A9-61B40929ECEE}" srcOrd="0" destOrd="0" presId="urn:microsoft.com/office/officeart/2005/8/layout/hProcess9"/>
    <dgm:cxn modelId="{685D56C7-BBDD-48BF-9BF7-6ACF1B19C604}" srcId="{C6AA7F9D-6784-4286-A638-9DA28A9ACC12}" destId="{45375A10-817D-4CDB-88F9-3345460CCA46}" srcOrd="0" destOrd="0" parTransId="{EDA36BB0-609C-4F0B-9C13-985AAAFC0544}" sibTransId="{2D03753F-FF0C-4DBE-9B08-7E3CE39DBC62}"/>
    <dgm:cxn modelId="{A8C7E0D2-A072-4AFC-A48D-0E7F719D3D47}" type="presOf" srcId="{45375A10-817D-4CDB-88F9-3345460CCA46}" destId="{67E27A46-FDD0-448A-9BCA-C10AF06C4C78}" srcOrd="0" destOrd="0" presId="urn:microsoft.com/office/officeart/2005/8/layout/hProcess9"/>
    <dgm:cxn modelId="{90F23DD8-3677-4B63-A3B8-B5CF9210B617}" type="presOf" srcId="{9E27F842-A4B7-4E44-8E97-5E708AD4B5D1}" destId="{4926E11F-73E3-4C82-BED5-797E5E7BFEF8}" srcOrd="0" destOrd="0" presId="urn:microsoft.com/office/officeart/2005/8/layout/hProcess9"/>
    <dgm:cxn modelId="{82CF95E4-9896-44D7-8057-74F84972342F}" type="presOf" srcId="{C6AA7F9D-6784-4286-A638-9DA28A9ACC12}" destId="{0DFE3767-0DCE-4AF2-93AF-236E1C6EC883}" srcOrd="0" destOrd="0" presId="urn:microsoft.com/office/officeart/2005/8/layout/hProcess9"/>
    <dgm:cxn modelId="{33B013ED-641C-42F5-AE1A-E028BE364C8C}" type="presOf" srcId="{E8F6EE70-C6D5-4A49-BF90-1D2146047625}" destId="{2B4ACA59-6204-404E-AD0E-DF625D06E4FF}" srcOrd="0" destOrd="0" presId="urn:microsoft.com/office/officeart/2005/8/layout/hProcess9"/>
    <dgm:cxn modelId="{BF0CB5FF-D7D0-41F3-AE0A-019CEC3E5437}" srcId="{C6AA7F9D-6784-4286-A638-9DA28A9ACC12}" destId="{BBF4407A-088D-4208-9949-E6AA8FC5A969}" srcOrd="3" destOrd="0" parTransId="{C57FB97E-74E9-424F-9A42-4E4E80A4E839}" sibTransId="{2FAF40C0-D78B-4E97-8A2F-8E5663781910}"/>
    <dgm:cxn modelId="{B7FD7461-F16B-4245-8A62-5A2535E7D78E}" type="presParOf" srcId="{0DFE3767-0DCE-4AF2-93AF-236E1C6EC883}" destId="{3104CC0E-F591-4BE9-8446-BD8277815621}" srcOrd="0" destOrd="0" presId="urn:microsoft.com/office/officeart/2005/8/layout/hProcess9"/>
    <dgm:cxn modelId="{D6829E02-A34F-486F-BC28-AC2078138987}" type="presParOf" srcId="{0DFE3767-0DCE-4AF2-93AF-236E1C6EC883}" destId="{6EE73A88-A14D-425A-B314-FFC19E738AFC}" srcOrd="1" destOrd="0" presId="urn:microsoft.com/office/officeart/2005/8/layout/hProcess9"/>
    <dgm:cxn modelId="{1D5B675B-2A45-4E3A-ADDE-DB8ECE999746}" type="presParOf" srcId="{6EE73A88-A14D-425A-B314-FFC19E738AFC}" destId="{67E27A46-FDD0-448A-9BCA-C10AF06C4C78}" srcOrd="0" destOrd="0" presId="urn:microsoft.com/office/officeart/2005/8/layout/hProcess9"/>
    <dgm:cxn modelId="{2FE85348-6FDC-4E58-B120-295D6B3F3DDF}" type="presParOf" srcId="{6EE73A88-A14D-425A-B314-FFC19E738AFC}" destId="{3C88287A-5648-4E5C-AA2E-99B186656E6C}" srcOrd="1" destOrd="0" presId="urn:microsoft.com/office/officeart/2005/8/layout/hProcess9"/>
    <dgm:cxn modelId="{D65ACB7E-6D75-4AF8-9F00-B781B8D1BA93}" type="presParOf" srcId="{6EE73A88-A14D-425A-B314-FFC19E738AFC}" destId="{4926E11F-73E3-4C82-BED5-797E5E7BFEF8}" srcOrd="2" destOrd="0" presId="urn:microsoft.com/office/officeart/2005/8/layout/hProcess9"/>
    <dgm:cxn modelId="{7129F05A-A60B-4AB5-B92F-DA85E479BE86}" type="presParOf" srcId="{6EE73A88-A14D-425A-B314-FFC19E738AFC}" destId="{B7412C5E-E179-45E8-A0DB-1986F18939B8}" srcOrd="3" destOrd="0" presId="urn:microsoft.com/office/officeart/2005/8/layout/hProcess9"/>
    <dgm:cxn modelId="{3C896571-C79E-40D7-8F21-376EEE13ECDD}" type="presParOf" srcId="{6EE73A88-A14D-425A-B314-FFC19E738AFC}" destId="{2B4ACA59-6204-404E-AD0E-DF625D06E4FF}" srcOrd="4" destOrd="0" presId="urn:microsoft.com/office/officeart/2005/8/layout/hProcess9"/>
    <dgm:cxn modelId="{B2ABD29F-5F51-4283-9761-CB2BAD5D8B1B}" type="presParOf" srcId="{6EE73A88-A14D-425A-B314-FFC19E738AFC}" destId="{49ED2BE7-6108-481B-AD98-1DDA071DA9B2}" srcOrd="5" destOrd="0" presId="urn:microsoft.com/office/officeart/2005/8/layout/hProcess9"/>
    <dgm:cxn modelId="{0FD0159B-55EF-4950-88EE-E86D8C336F16}" type="presParOf" srcId="{6EE73A88-A14D-425A-B314-FFC19E738AFC}" destId="{9F119E99-8910-4281-99A9-61B40929ECE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4C37CE-A1B3-4A57-9785-FFBCBA8D5E4B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C047215-6126-4E26-ABB8-DD17BEF27F43}">
      <dgm:prSet custT="1"/>
      <dgm:spPr>
        <a:solidFill>
          <a:srgbClr val="79D2FF"/>
        </a:solidFill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/>
          <a:contourClr>
            <a:schemeClr val="accent5">
              <a:hueOff val="0"/>
              <a:satOff val="0"/>
              <a:lumOff val="0"/>
              <a:alphaOff val="0"/>
              <a:shade val="80000"/>
            </a:schemeClr>
          </a:contourClr>
        </a:sp3d>
      </dgm:spPr>
      <dgm:t>
        <a:bodyPr/>
        <a:lstStyle/>
        <a:p>
          <a:pPr rtl="0"/>
          <a:r>
            <a:rPr lang="uk-UA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Діти, що не уміють співчувати</a:t>
          </a:r>
          <a:endParaRPr lang="ru-RU" sz="2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213677-EA7B-4DC4-912A-06BC95FB5A1A}" type="parTrans" cxnId="{54AAA4F5-0432-4376-8A2B-2426BD965960}">
      <dgm:prSet/>
      <dgm:spPr/>
      <dgm:t>
        <a:bodyPr/>
        <a:lstStyle/>
        <a:p>
          <a:endParaRPr lang="ru-RU"/>
        </a:p>
      </dgm:t>
    </dgm:pt>
    <dgm:pt modelId="{FC156A6C-C7CE-4F39-8D27-6999C8FE66E1}" type="sibTrans" cxnId="{54AAA4F5-0432-4376-8A2B-2426BD965960}">
      <dgm:prSet/>
      <dgm:spPr/>
      <dgm:t>
        <a:bodyPr/>
        <a:lstStyle/>
        <a:p>
          <a:endParaRPr lang="ru-RU"/>
        </a:p>
      </dgm:t>
    </dgm:pt>
    <dgm:pt modelId="{D7C1D608-3A0B-4E7F-95C9-FABD402831E9}">
      <dgm:prSet custT="1"/>
      <dgm:spPr>
        <a:solidFill>
          <a:srgbClr val="FAB0B5"/>
        </a:solidFill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/>
          <a:contourClr>
            <a:schemeClr val="accent5">
              <a:hueOff val="2003566"/>
              <a:satOff val="-8793"/>
              <a:lumOff val="2614"/>
              <a:alphaOff val="0"/>
              <a:shade val="80000"/>
            </a:schemeClr>
          </a:contourClr>
        </a:sp3d>
      </dgm:spPr>
      <dgm:t>
        <a:bodyPr/>
        <a:lstStyle/>
        <a:p>
          <a:pPr rtl="0"/>
          <a:r>
            <a:rPr lang="uk-UA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Гіперактивні, агресивні, фізично перевершуючи своїх однолітків</a:t>
          </a:r>
          <a:endParaRPr lang="ru-RU" sz="2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26EC50-453E-40AA-828A-F5A5D5169D64}" type="parTrans" cxnId="{4D994E09-79C9-499F-91C2-88C6C1351DAC}">
      <dgm:prSet/>
      <dgm:spPr/>
      <dgm:t>
        <a:bodyPr/>
        <a:lstStyle/>
        <a:p>
          <a:endParaRPr lang="ru-RU"/>
        </a:p>
      </dgm:t>
    </dgm:pt>
    <dgm:pt modelId="{BC00DC27-9A84-48EB-B584-B6EE97141481}" type="sibTrans" cxnId="{4D994E09-79C9-499F-91C2-88C6C1351DAC}">
      <dgm:prSet/>
      <dgm:spPr/>
      <dgm:t>
        <a:bodyPr/>
        <a:lstStyle/>
        <a:p>
          <a:endParaRPr lang="ru-RU"/>
        </a:p>
      </dgm:t>
    </dgm:pt>
    <dgm:pt modelId="{DA74D2D4-DA65-41E3-A1AA-4DAC59015203}">
      <dgm:prSet custT="1"/>
      <dgm:spPr>
        <a:solidFill>
          <a:srgbClr val="C4A7FF"/>
        </a:solidFill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/>
          <a:contourClr>
            <a:schemeClr val="accent5">
              <a:hueOff val="4007133"/>
              <a:satOff val="-17587"/>
              <a:lumOff val="5229"/>
              <a:alphaOff val="0"/>
              <a:shade val="80000"/>
            </a:schemeClr>
          </a:contourClr>
        </a:sp3d>
      </dgm:spPr>
      <dgm:t>
        <a:bodyPr/>
        <a:lstStyle/>
        <a:p>
          <a:pPr rtl="0"/>
          <a:r>
            <a:rPr lang="uk-UA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Дитина, яка є неформальним лідером компанії або мріє ним стати</a:t>
          </a:r>
          <a:endParaRPr lang="ru-RU" sz="2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DDFAA6-2B1C-4386-9724-613A9CDCC1F5}" type="parTrans" cxnId="{3B303EC1-D45E-48FD-ACBE-C563420ACBDF}">
      <dgm:prSet/>
      <dgm:spPr/>
      <dgm:t>
        <a:bodyPr/>
        <a:lstStyle/>
        <a:p>
          <a:endParaRPr lang="ru-RU"/>
        </a:p>
      </dgm:t>
    </dgm:pt>
    <dgm:pt modelId="{DFB133AE-0614-4D47-A55C-0770BFAFAEBF}" type="sibTrans" cxnId="{3B303EC1-D45E-48FD-ACBE-C563420ACBDF}">
      <dgm:prSet/>
      <dgm:spPr/>
      <dgm:t>
        <a:bodyPr/>
        <a:lstStyle/>
        <a:p>
          <a:endParaRPr lang="ru-RU"/>
        </a:p>
      </dgm:t>
    </dgm:pt>
    <dgm:pt modelId="{81CC6C4E-7B57-4637-BBB4-825FB8A7D312}">
      <dgm:prSet custT="1"/>
      <dgm:spPr>
        <a:solidFill>
          <a:srgbClr val="ABDB77"/>
        </a:solidFill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/>
          <a:contourClr>
            <a:schemeClr val="accent5">
              <a:hueOff val="6010699"/>
              <a:satOff val="-26380"/>
              <a:lumOff val="7843"/>
              <a:alphaOff val="0"/>
              <a:shade val="80000"/>
            </a:schemeClr>
          </a:contourClr>
        </a:sp3d>
      </dgm:spPr>
      <dgm:t>
        <a:bodyPr/>
        <a:lstStyle/>
        <a:p>
          <a:pPr rtl="0"/>
          <a:r>
            <a: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Відчуває вседозволеність в наслідок неправильного виховання або високого соціального статусу батьків</a:t>
          </a:r>
          <a:r>
            <a:rPr lang="uk-UA" sz="2200" dirty="0"/>
            <a:t>.</a:t>
          </a:r>
          <a:endParaRPr lang="ru-RU" sz="2200" dirty="0"/>
        </a:p>
      </dgm:t>
    </dgm:pt>
    <dgm:pt modelId="{D37728E4-ABCF-4708-9915-FF7EC33BD593}" type="parTrans" cxnId="{3D6ABBFE-E48C-4C09-B6F2-E3453E6675DA}">
      <dgm:prSet/>
      <dgm:spPr/>
      <dgm:t>
        <a:bodyPr/>
        <a:lstStyle/>
        <a:p>
          <a:endParaRPr lang="ru-RU"/>
        </a:p>
      </dgm:t>
    </dgm:pt>
    <dgm:pt modelId="{97DAF784-044E-44D8-AD89-7233F42171E5}" type="sibTrans" cxnId="{3D6ABBFE-E48C-4C09-B6F2-E3453E6675DA}">
      <dgm:prSet/>
      <dgm:spPr/>
      <dgm:t>
        <a:bodyPr/>
        <a:lstStyle/>
        <a:p>
          <a:endParaRPr lang="ru-RU"/>
        </a:p>
      </dgm:t>
    </dgm:pt>
    <dgm:pt modelId="{1283830D-E46A-4C25-91F1-0F05F98A157C}" type="pres">
      <dgm:prSet presAssocID="{B14C37CE-A1B3-4A57-9785-FFBCBA8D5E4B}" presName="linear" presStyleCnt="0">
        <dgm:presLayoutVars>
          <dgm:animLvl val="lvl"/>
          <dgm:resizeHandles val="exact"/>
        </dgm:presLayoutVars>
      </dgm:prSet>
      <dgm:spPr/>
    </dgm:pt>
    <dgm:pt modelId="{16248610-1652-4DEA-BA58-31CDCC9B52FE}" type="pres">
      <dgm:prSet presAssocID="{2C047215-6126-4E26-ABB8-DD17BEF27F43}" presName="parentText" presStyleLbl="node1" presStyleIdx="0" presStyleCnt="4" custScaleX="86517">
        <dgm:presLayoutVars>
          <dgm:chMax val="0"/>
          <dgm:bulletEnabled val="1"/>
        </dgm:presLayoutVars>
      </dgm:prSet>
      <dgm:spPr/>
    </dgm:pt>
    <dgm:pt modelId="{69CCCF4B-C77D-4A92-8655-5B47DFDC1131}" type="pres">
      <dgm:prSet presAssocID="{FC156A6C-C7CE-4F39-8D27-6999C8FE66E1}" presName="spacer" presStyleCnt="0"/>
      <dgm:spPr/>
    </dgm:pt>
    <dgm:pt modelId="{D9313C57-C94F-4EA9-A024-021AED677310}" type="pres">
      <dgm:prSet presAssocID="{D7C1D608-3A0B-4E7F-95C9-FABD402831E9}" presName="parentText" presStyleLbl="node1" presStyleIdx="1" presStyleCnt="4" custScaleX="86517">
        <dgm:presLayoutVars>
          <dgm:chMax val="0"/>
          <dgm:bulletEnabled val="1"/>
        </dgm:presLayoutVars>
      </dgm:prSet>
      <dgm:spPr/>
    </dgm:pt>
    <dgm:pt modelId="{E31409F4-C29A-43AB-BEE8-7F091254456D}" type="pres">
      <dgm:prSet presAssocID="{BC00DC27-9A84-48EB-B584-B6EE97141481}" presName="spacer" presStyleCnt="0"/>
      <dgm:spPr/>
    </dgm:pt>
    <dgm:pt modelId="{7A5D2B50-48AC-4EFD-9256-F7BA53AAD099}" type="pres">
      <dgm:prSet presAssocID="{DA74D2D4-DA65-41E3-A1AA-4DAC59015203}" presName="parentText" presStyleLbl="node1" presStyleIdx="2" presStyleCnt="4" custScaleX="86517">
        <dgm:presLayoutVars>
          <dgm:chMax val="0"/>
          <dgm:bulletEnabled val="1"/>
        </dgm:presLayoutVars>
      </dgm:prSet>
      <dgm:spPr/>
    </dgm:pt>
    <dgm:pt modelId="{E534DD11-7A27-4CDF-9CC3-66F31412BD97}" type="pres">
      <dgm:prSet presAssocID="{DFB133AE-0614-4D47-A55C-0770BFAFAEBF}" presName="spacer" presStyleCnt="0"/>
      <dgm:spPr/>
    </dgm:pt>
    <dgm:pt modelId="{D4A5A13E-DAE1-4987-AA26-216656D5C1F8}" type="pres">
      <dgm:prSet presAssocID="{81CC6C4E-7B57-4637-BBB4-825FB8A7D312}" presName="parentText" presStyleLbl="node1" presStyleIdx="3" presStyleCnt="4" custScaleX="86517">
        <dgm:presLayoutVars>
          <dgm:chMax val="0"/>
          <dgm:bulletEnabled val="1"/>
        </dgm:presLayoutVars>
      </dgm:prSet>
      <dgm:spPr/>
    </dgm:pt>
  </dgm:ptLst>
  <dgm:cxnLst>
    <dgm:cxn modelId="{4D994E09-79C9-499F-91C2-88C6C1351DAC}" srcId="{B14C37CE-A1B3-4A57-9785-FFBCBA8D5E4B}" destId="{D7C1D608-3A0B-4E7F-95C9-FABD402831E9}" srcOrd="1" destOrd="0" parTransId="{1026EC50-453E-40AA-828A-F5A5D5169D64}" sibTransId="{BC00DC27-9A84-48EB-B584-B6EE97141481}"/>
    <dgm:cxn modelId="{6E7E2615-80BA-49F9-9A1F-1FE8B8494280}" type="presOf" srcId="{81CC6C4E-7B57-4637-BBB4-825FB8A7D312}" destId="{D4A5A13E-DAE1-4987-AA26-216656D5C1F8}" srcOrd="0" destOrd="0" presId="urn:microsoft.com/office/officeart/2005/8/layout/vList2"/>
    <dgm:cxn modelId="{56CD9822-4A51-40B3-86D5-F12ADF7380C9}" type="presOf" srcId="{B14C37CE-A1B3-4A57-9785-FFBCBA8D5E4B}" destId="{1283830D-E46A-4C25-91F1-0F05F98A157C}" srcOrd="0" destOrd="0" presId="urn:microsoft.com/office/officeart/2005/8/layout/vList2"/>
    <dgm:cxn modelId="{C91CFD27-62E5-4250-9B14-6D9EF4DD46F2}" type="presOf" srcId="{DA74D2D4-DA65-41E3-A1AA-4DAC59015203}" destId="{7A5D2B50-48AC-4EFD-9256-F7BA53AAD099}" srcOrd="0" destOrd="0" presId="urn:microsoft.com/office/officeart/2005/8/layout/vList2"/>
    <dgm:cxn modelId="{3B303EC1-D45E-48FD-ACBE-C563420ACBDF}" srcId="{B14C37CE-A1B3-4A57-9785-FFBCBA8D5E4B}" destId="{DA74D2D4-DA65-41E3-A1AA-4DAC59015203}" srcOrd="2" destOrd="0" parTransId="{25DDFAA6-2B1C-4386-9724-613A9CDCC1F5}" sibTransId="{DFB133AE-0614-4D47-A55C-0770BFAFAEBF}"/>
    <dgm:cxn modelId="{7B0DBCD3-0D61-4F08-9ABC-923BC6DA3F75}" type="presOf" srcId="{2C047215-6126-4E26-ABB8-DD17BEF27F43}" destId="{16248610-1652-4DEA-BA58-31CDCC9B52FE}" srcOrd="0" destOrd="0" presId="urn:microsoft.com/office/officeart/2005/8/layout/vList2"/>
    <dgm:cxn modelId="{54AAA4F5-0432-4376-8A2B-2426BD965960}" srcId="{B14C37CE-A1B3-4A57-9785-FFBCBA8D5E4B}" destId="{2C047215-6126-4E26-ABB8-DD17BEF27F43}" srcOrd="0" destOrd="0" parTransId="{3C213677-EA7B-4DC4-912A-06BC95FB5A1A}" sibTransId="{FC156A6C-C7CE-4F39-8D27-6999C8FE66E1}"/>
    <dgm:cxn modelId="{B6668BFD-7C97-48B7-BC79-A2482E2A189F}" type="presOf" srcId="{D7C1D608-3A0B-4E7F-95C9-FABD402831E9}" destId="{D9313C57-C94F-4EA9-A024-021AED677310}" srcOrd="0" destOrd="0" presId="urn:microsoft.com/office/officeart/2005/8/layout/vList2"/>
    <dgm:cxn modelId="{3D6ABBFE-E48C-4C09-B6F2-E3453E6675DA}" srcId="{B14C37CE-A1B3-4A57-9785-FFBCBA8D5E4B}" destId="{81CC6C4E-7B57-4637-BBB4-825FB8A7D312}" srcOrd="3" destOrd="0" parTransId="{D37728E4-ABCF-4708-9915-FF7EC33BD593}" sibTransId="{97DAF784-044E-44D8-AD89-7233F42171E5}"/>
    <dgm:cxn modelId="{5BFD72DA-32BD-4525-87FD-73B20F142C3E}" type="presParOf" srcId="{1283830D-E46A-4C25-91F1-0F05F98A157C}" destId="{16248610-1652-4DEA-BA58-31CDCC9B52FE}" srcOrd="0" destOrd="0" presId="urn:microsoft.com/office/officeart/2005/8/layout/vList2"/>
    <dgm:cxn modelId="{F2DA4EA7-6C1F-484C-B415-620C65C36FB2}" type="presParOf" srcId="{1283830D-E46A-4C25-91F1-0F05F98A157C}" destId="{69CCCF4B-C77D-4A92-8655-5B47DFDC1131}" srcOrd="1" destOrd="0" presId="urn:microsoft.com/office/officeart/2005/8/layout/vList2"/>
    <dgm:cxn modelId="{F8DD6283-EDB9-4D95-8804-F342B8F49C68}" type="presParOf" srcId="{1283830D-E46A-4C25-91F1-0F05F98A157C}" destId="{D9313C57-C94F-4EA9-A024-021AED677310}" srcOrd="2" destOrd="0" presId="urn:microsoft.com/office/officeart/2005/8/layout/vList2"/>
    <dgm:cxn modelId="{D29B0CD4-EF3C-4E2B-B8BE-0EC60FA549B0}" type="presParOf" srcId="{1283830D-E46A-4C25-91F1-0F05F98A157C}" destId="{E31409F4-C29A-43AB-BEE8-7F091254456D}" srcOrd="3" destOrd="0" presId="urn:microsoft.com/office/officeart/2005/8/layout/vList2"/>
    <dgm:cxn modelId="{A9253E11-C006-4FC5-820E-033516D5B988}" type="presParOf" srcId="{1283830D-E46A-4C25-91F1-0F05F98A157C}" destId="{7A5D2B50-48AC-4EFD-9256-F7BA53AAD099}" srcOrd="4" destOrd="0" presId="urn:microsoft.com/office/officeart/2005/8/layout/vList2"/>
    <dgm:cxn modelId="{AF611BA4-302A-4279-827D-CA6F04B0496E}" type="presParOf" srcId="{1283830D-E46A-4C25-91F1-0F05F98A157C}" destId="{E534DD11-7A27-4CDF-9CC3-66F31412BD97}" srcOrd="5" destOrd="0" presId="urn:microsoft.com/office/officeart/2005/8/layout/vList2"/>
    <dgm:cxn modelId="{C6FD17EF-76EA-47AB-AC0F-569942D07832}" type="presParOf" srcId="{1283830D-E46A-4C25-91F1-0F05F98A157C}" destId="{D4A5A13E-DAE1-4987-AA26-216656D5C1F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4C37CE-A1B3-4A57-9785-FFBCBA8D5E4B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C047215-6126-4E26-ABB8-DD17BEF27F43}">
      <dgm:prSet custT="1"/>
      <dgm:spPr>
        <a:solidFill>
          <a:srgbClr val="79D2FF"/>
        </a:solidFill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/>
          <a:contourClr>
            <a:schemeClr val="accent5">
              <a:hueOff val="0"/>
              <a:satOff val="0"/>
              <a:lumOff val="0"/>
              <a:alphaOff val="0"/>
              <a:shade val="80000"/>
            </a:schemeClr>
          </a:contourClr>
        </a:sp3d>
      </dgm:spPr>
      <dgm:t>
        <a:bodyPr/>
        <a:lstStyle/>
        <a:p>
          <a:pPr rtl="0"/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страх </a:t>
          </a:r>
          <a:r>
            <a:rPr lang="uk-UA" sz="2800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опинитися на місці жертви</a:t>
          </a:r>
        </a:p>
      </dgm:t>
    </dgm:pt>
    <dgm:pt modelId="{3C213677-EA7B-4DC4-912A-06BC95FB5A1A}" type="parTrans" cxnId="{54AAA4F5-0432-4376-8A2B-2426BD965960}">
      <dgm:prSet/>
      <dgm:spPr/>
      <dgm:t>
        <a:bodyPr/>
        <a:lstStyle/>
        <a:p>
          <a:endParaRPr lang="ru-RU"/>
        </a:p>
      </dgm:t>
    </dgm:pt>
    <dgm:pt modelId="{FC156A6C-C7CE-4F39-8D27-6999C8FE66E1}" type="sibTrans" cxnId="{54AAA4F5-0432-4376-8A2B-2426BD965960}">
      <dgm:prSet/>
      <dgm:spPr/>
      <dgm:t>
        <a:bodyPr/>
        <a:lstStyle/>
        <a:p>
          <a:endParaRPr lang="ru-RU"/>
        </a:p>
      </dgm:t>
    </dgm:pt>
    <dgm:pt modelId="{D7C1D608-3A0B-4E7F-95C9-FABD402831E9}">
      <dgm:prSet custT="1"/>
      <dgm:spPr>
        <a:solidFill>
          <a:srgbClr val="FAB0B5"/>
        </a:solidFill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/>
          <a:contourClr>
            <a:schemeClr val="accent5">
              <a:hueOff val="2003566"/>
              <a:satOff val="-8793"/>
              <a:lumOff val="2614"/>
              <a:alphaOff val="0"/>
              <a:shade val="80000"/>
            </a:schemeClr>
          </a:contourClr>
        </a:sp3d>
      </dgm:spPr>
      <dgm:t>
        <a:bodyPr/>
        <a:lstStyle/>
        <a:p>
          <a:pPr rtl="0"/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страх </a:t>
          </a:r>
          <a:r>
            <a:rPr lang="uk-UA" sz="2800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виділитися з натовпу і легко піддаються чужому впливу</a:t>
          </a:r>
        </a:p>
      </dgm:t>
    </dgm:pt>
    <dgm:pt modelId="{1026EC50-453E-40AA-828A-F5A5D5169D64}" type="parTrans" cxnId="{4D994E09-79C9-499F-91C2-88C6C1351DAC}">
      <dgm:prSet/>
      <dgm:spPr/>
      <dgm:t>
        <a:bodyPr/>
        <a:lstStyle/>
        <a:p>
          <a:endParaRPr lang="ru-RU"/>
        </a:p>
      </dgm:t>
    </dgm:pt>
    <dgm:pt modelId="{BC00DC27-9A84-48EB-B584-B6EE97141481}" type="sibTrans" cxnId="{4D994E09-79C9-499F-91C2-88C6C1351DAC}">
      <dgm:prSet/>
      <dgm:spPr/>
      <dgm:t>
        <a:bodyPr/>
        <a:lstStyle/>
        <a:p>
          <a:endParaRPr lang="ru-RU"/>
        </a:p>
      </dgm:t>
    </dgm:pt>
    <dgm:pt modelId="{DA74D2D4-DA65-41E3-A1AA-4DAC59015203}">
      <dgm:prSet custT="1"/>
      <dgm:spPr>
        <a:solidFill>
          <a:srgbClr val="C4A7FF"/>
        </a:solidFill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/>
          <a:contourClr>
            <a:schemeClr val="accent5">
              <a:hueOff val="4007133"/>
              <a:satOff val="-17587"/>
              <a:lumOff val="5229"/>
              <a:alphaOff val="0"/>
              <a:shade val="80000"/>
            </a:schemeClr>
          </a:contourClr>
        </a:sp3d>
      </dgm:spPr>
      <dgm:t>
        <a:bodyPr/>
        <a:lstStyle/>
        <a:p>
          <a:pPr rtl="0"/>
          <a:r>
            <a:rPr lang="uk-UA" sz="2800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вважають знущання - розвагами, а жорстокість і грубість - нормою</a:t>
          </a:r>
        </a:p>
      </dgm:t>
    </dgm:pt>
    <dgm:pt modelId="{25DDFAA6-2B1C-4386-9724-613A9CDCC1F5}" type="parTrans" cxnId="{3B303EC1-D45E-48FD-ACBE-C563420ACBDF}">
      <dgm:prSet/>
      <dgm:spPr/>
      <dgm:t>
        <a:bodyPr/>
        <a:lstStyle/>
        <a:p>
          <a:endParaRPr lang="ru-RU"/>
        </a:p>
      </dgm:t>
    </dgm:pt>
    <dgm:pt modelId="{DFB133AE-0614-4D47-A55C-0770BFAFAEBF}" type="sibTrans" cxnId="{3B303EC1-D45E-48FD-ACBE-C563420ACBDF}">
      <dgm:prSet/>
      <dgm:spPr/>
      <dgm:t>
        <a:bodyPr/>
        <a:lstStyle/>
        <a:p>
          <a:endParaRPr lang="ru-RU"/>
        </a:p>
      </dgm:t>
    </dgm:pt>
    <dgm:pt modelId="{81CC6C4E-7B57-4637-BBB4-825FB8A7D312}">
      <dgm:prSet custT="1"/>
      <dgm:spPr>
        <a:solidFill>
          <a:srgbClr val="FFFF5D"/>
        </a:solidFill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/>
          <a:contourClr>
            <a:schemeClr val="accent5">
              <a:hueOff val="6010699"/>
              <a:satOff val="-26380"/>
              <a:lumOff val="7843"/>
              <a:alphaOff val="0"/>
              <a:shade val="80000"/>
            </a:schemeClr>
          </a:contourClr>
        </a:sp3d>
      </dgm:spPr>
      <dgm:t>
        <a:bodyPr/>
        <a:lstStyle/>
        <a:p>
          <a:pPr rtl="0"/>
          <a:r>
            <a:rPr lang="uk-UA" sz="2400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uk-UA" sz="2800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колись  були на місці жертви і тепер відіграються</a:t>
          </a:r>
          <a:endParaRPr lang="uk-UA" sz="2800" noProof="0" dirty="0"/>
        </a:p>
      </dgm:t>
    </dgm:pt>
    <dgm:pt modelId="{D37728E4-ABCF-4708-9915-FF7EC33BD593}" type="parTrans" cxnId="{3D6ABBFE-E48C-4C09-B6F2-E3453E6675DA}">
      <dgm:prSet/>
      <dgm:spPr/>
      <dgm:t>
        <a:bodyPr/>
        <a:lstStyle/>
        <a:p>
          <a:endParaRPr lang="ru-RU"/>
        </a:p>
      </dgm:t>
    </dgm:pt>
    <dgm:pt modelId="{97DAF784-044E-44D8-AD89-7233F42171E5}" type="sibTrans" cxnId="{3D6ABBFE-E48C-4C09-B6F2-E3453E6675DA}">
      <dgm:prSet/>
      <dgm:spPr/>
      <dgm:t>
        <a:bodyPr/>
        <a:lstStyle/>
        <a:p>
          <a:endParaRPr lang="ru-RU"/>
        </a:p>
      </dgm:t>
    </dgm:pt>
    <dgm:pt modelId="{1283830D-E46A-4C25-91F1-0F05F98A157C}" type="pres">
      <dgm:prSet presAssocID="{B14C37CE-A1B3-4A57-9785-FFBCBA8D5E4B}" presName="linear" presStyleCnt="0">
        <dgm:presLayoutVars>
          <dgm:animLvl val="lvl"/>
          <dgm:resizeHandles val="exact"/>
        </dgm:presLayoutVars>
      </dgm:prSet>
      <dgm:spPr/>
    </dgm:pt>
    <dgm:pt modelId="{16248610-1652-4DEA-BA58-31CDCC9B52FE}" type="pres">
      <dgm:prSet presAssocID="{2C047215-6126-4E26-ABB8-DD17BEF27F43}" presName="parentText" presStyleLbl="node1" presStyleIdx="0" presStyleCnt="4" custScaleX="86517" custLinFactNeighborX="-44" custLinFactNeighborY="-13551">
        <dgm:presLayoutVars>
          <dgm:chMax val="0"/>
          <dgm:bulletEnabled val="1"/>
        </dgm:presLayoutVars>
      </dgm:prSet>
      <dgm:spPr/>
    </dgm:pt>
    <dgm:pt modelId="{69CCCF4B-C77D-4A92-8655-5B47DFDC1131}" type="pres">
      <dgm:prSet presAssocID="{FC156A6C-C7CE-4F39-8D27-6999C8FE66E1}" presName="spacer" presStyleCnt="0"/>
      <dgm:spPr/>
    </dgm:pt>
    <dgm:pt modelId="{D9313C57-C94F-4EA9-A024-021AED677310}" type="pres">
      <dgm:prSet presAssocID="{D7C1D608-3A0B-4E7F-95C9-FABD402831E9}" presName="parentText" presStyleLbl="node1" presStyleIdx="1" presStyleCnt="4" custScaleX="86517">
        <dgm:presLayoutVars>
          <dgm:chMax val="0"/>
          <dgm:bulletEnabled val="1"/>
        </dgm:presLayoutVars>
      </dgm:prSet>
      <dgm:spPr/>
    </dgm:pt>
    <dgm:pt modelId="{E31409F4-C29A-43AB-BEE8-7F091254456D}" type="pres">
      <dgm:prSet presAssocID="{BC00DC27-9A84-48EB-B584-B6EE97141481}" presName="spacer" presStyleCnt="0"/>
      <dgm:spPr/>
    </dgm:pt>
    <dgm:pt modelId="{7A5D2B50-48AC-4EFD-9256-F7BA53AAD099}" type="pres">
      <dgm:prSet presAssocID="{DA74D2D4-DA65-41E3-A1AA-4DAC59015203}" presName="parentText" presStyleLbl="node1" presStyleIdx="2" presStyleCnt="4" custScaleX="86517">
        <dgm:presLayoutVars>
          <dgm:chMax val="0"/>
          <dgm:bulletEnabled val="1"/>
        </dgm:presLayoutVars>
      </dgm:prSet>
      <dgm:spPr/>
    </dgm:pt>
    <dgm:pt modelId="{E534DD11-7A27-4CDF-9CC3-66F31412BD97}" type="pres">
      <dgm:prSet presAssocID="{DFB133AE-0614-4D47-A55C-0770BFAFAEBF}" presName="spacer" presStyleCnt="0"/>
      <dgm:spPr/>
    </dgm:pt>
    <dgm:pt modelId="{D4A5A13E-DAE1-4987-AA26-216656D5C1F8}" type="pres">
      <dgm:prSet presAssocID="{81CC6C4E-7B57-4637-BBB4-825FB8A7D312}" presName="parentText" presStyleLbl="node1" presStyleIdx="3" presStyleCnt="4" custScaleX="86517">
        <dgm:presLayoutVars>
          <dgm:chMax val="0"/>
          <dgm:bulletEnabled val="1"/>
        </dgm:presLayoutVars>
      </dgm:prSet>
      <dgm:spPr/>
    </dgm:pt>
  </dgm:ptLst>
  <dgm:cxnLst>
    <dgm:cxn modelId="{4D994E09-79C9-499F-91C2-88C6C1351DAC}" srcId="{B14C37CE-A1B3-4A57-9785-FFBCBA8D5E4B}" destId="{D7C1D608-3A0B-4E7F-95C9-FABD402831E9}" srcOrd="1" destOrd="0" parTransId="{1026EC50-453E-40AA-828A-F5A5D5169D64}" sibTransId="{BC00DC27-9A84-48EB-B584-B6EE97141481}"/>
    <dgm:cxn modelId="{0C88C832-C703-447A-A031-D5039F7777E3}" type="presOf" srcId="{D7C1D608-3A0B-4E7F-95C9-FABD402831E9}" destId="{D9313C57-C94F-4EA9-A024-021AED677310}" srcOrd="0" destOrd="0" presId="urn:microsoft.com/office/officeart/2005/8/layout/vList2"/>
    <dgm:cxn modelId="{067ACA71-3C56-4833-AFDA-AFC3242FBD8E}" type="presOf" srcId="{DA74D2D4-DA65-41E3-A1AA-4DAC59015203}" destId="{7A5D2B50-48AC-4EFD-9256-F7BA53AAD099}" srcOrd="0" destOrd="0" presId="urn:microsoft.com/office/officeart/2005/8/layout/vList2"/>
    <dgm:cxn modelId="{3B303EC1-D45E-48FD-ACBE-C563420ACBDF}" srcId="{B14C37CE-A1B3-4A57-9785-FFBCBA8D5E4B}" destId="{DA74D2D4-DA65-41E3-A1AA-4DAC59015203}" srcOrd="2" destOrd="0" parTransId="{25DDFAA6-2B1C-4386-9724-613A9CDCC1F5}" sibTransId="{DFB133AE-0614-4D47-A55C-0770BFAFAEBF}"/>
    <dgm:cxn modelId="{5E831CD1-66E4-4B16-8EE8-C230E2F2D331}" type="presOf" srcId="{B14C37CE-A1B3-4A57-9785-FFBCBA8D5E4B}" destId="{1283830D-E46A-4C25-91F1-0F05F98A157C}" srcOrd="0" destOrd="0" presId="urn:microsoft.com/office/officeart/2005/8/layout/vList2"/>
    <dgm:cxn modelId="{B74C36E4-9FF5-4D30-96F6-DD21D9FBA517}" type="presOf" srcId="{81CC6C4E-7B57-4637-BBB4-825FB8A7D312}" destId="{D4A5A13E-DAE1-4987-AA26-216656D5C1F8}" srcOrd="0" destOrd="0" presId="urn:microsoft.com/office/officeart/2005/8/layout/vList2"/>
    <dgm:cxn modelId="{F09DD8F4-1D16-488B-97D1-9B08FB31A0DD}" type="presOf" srcId="{2C047215-6126-4E26-ABB8-DD17BEF27F43}" destId="{16248610-1652-4DEA-BA58-31CDCC9B52FE}" srcOrd="0" destOrd="0" presId="urn:microsoft.com/office/officeart/2005/8/layout/vList2"/>
    <dgm:cxn modelId="{54AAA4F5-0432-4376-8A2B-2426BD965960}" srcId="{B14C37CE-A1B3-4A57-9785-FFBCBA8D5E4B}" destId="{2C047215-6126-4E26-ABB8-DD17BEF27F43}" srcOrd="0" destOrd="0" parTransId="{3C213677-EA7B-4DC4-912A-06BC95FB5A1A}" sibTransId="{FC156A6C-C7CE-4F39-8D27-6999C8FE66E1}"/>
    <dgm:cxn modelId="{3D6ABBFE-E48C-4C09-B6F2-E3453E6675DA}" srcId="{B14C37CE-A1B3-4A57-9785-FFBCBA8D5E4B}" destId="{81CC6C4E-7B57-4637-BBB4-825FB8A7D312}" srcOrd="3" destOrd="0" parTransId="{D37728E4-ABCF-4708-9915-FF7EC33BD593}" sibTransId="{97DAF784-044E-44D8-AD89-7233F42171E5}"/>
    <dgm:cxn modelId="{91151F36-0722-4028-8688-870744456950}" type="presParOf" srcId="{1283830D-E46A-4C25-91F1-0F05F98A157C}" destId="{16248610-1652-4DEA-BA58-31CDCC9B52FE}" srcOrd="0" destOrd="0" presId="urn:microsoft.com/office/officeart/2005/8/layout/vList2"/>
    <dgm:cxn modelId="{1D670004-F5EA-4C16-B418-739BE90E1037}" type="presParOf" srcId="{1283830D-E46A-4C25-91F1-0F05F98A157C}" destId="{69CCCF4B-C77D-4A92-8655-5B47DFDC1131}" srcOrd="1" destOrd="0" presId="urn:microsoft.com/office/officeart/2005/8/layout/vList2"/>
    <dgm:cxn modelId="{ABFFD6E6-196C-42E7-9226-2E0C6C898615}" type="presParOf" srcId="{1283830D-E46A-4C25-91F1-0F05F98A157C}" destId="{D9313C57-C94F-4EA9-A024-021AED677310}" srcOrd="2" destOrd="0" presId="urn:microsoft.com/office/officeart/2005/8/layout/vList2"/>
    <dgm:cxn modelId="{661D10F2-9DE1-4A3E-8525-0398823ABD3A}" type="presParOf" srcId="{1283830D-E46A-4C25-91F1-0F05F98A157C}" destId="{E31409F4-C29A-43AB-BEE8-7F091254456D}" srcOrd="3" destOrd="0" presId="urn:microsoft.com/office/officeart/2005/8/layout/vList2"/>
    <dgm:cxn modelId="{5AAB0086-A9E9-4836-BDC2-710EBA765897}" type="presParOf" srcId="{1283830D-E46A-4C25-91F1-0F05F98A157C}" destId="{7A5D2B50-48AC-4EFD-9256-F7BA53AAD099}" srcOrd="4" destOrd="0" presId="urn:microsoft.com/office/officeart/2005/8/layout/vList2"/>
    <dgm:cxn modelId="{B591C5D3-1BB9-4EEF-8EB5-26E598857925}" type="presParOf" srcId="{1283830D-E46A-4C25-91F1-0F05F98A157C}" destId="{E534DD11-7A27-4CDF-9CC3-66F31412BD97}" srcOrd="5" destOrd="0" presId="urn:microsoft.com/office/officeart/2005/8/layout/vList2"/>
    <dgm:cxn modelId="{7A47DF58-4B0F-4D5A-8BBC-292F96E50F89}" type="presParOf" srcId="{1283830D-E46A-4C25-91F1-0F05F98A157C}" destId="{D4A5A13E-DAE1-4987-AA26-216656D5C1F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85CE3-FCCA-4085-80FD-3F95E98D08A4}">
      <dsp:nvSpPr>
        <dsp:cNvPr id="0" name=""/>
        <dsp:cNvSpPr/>
      </dsp:nvSpPr>
      <dsp:spPr>
        <a:xfrm>
          <a:off x="894699" y="0"/>
          <a:ext cx="5832648" cy="5832648"/>
        </a:xfrm>
        <a:prstGeom prst="triangle">
          <a:avLst/>
        </a:prstGeom>
        <a:gradFill rotWithShape="1">
          <a:gsLst>
            <a:gs pos="0">
              <a:schemeClr val="accent5">
                <a:tint val="92000"/>
                <a:satMod val="170000"/>
              </a:schemeClr>
            </a:gs>
            <a:gs pos="15000">
              <a:schemeClr val="accent5">
                <a:tint val="92000"/>
                <a:shade val="99000"/>
                <a:satMod val="170000"/>
              </a:schemeClr>
            </a:gs>
            <a:gs pos="62000">
              <a:schemeClr val="accent5">
                <a:tint val="96000"/>
                <a:shade val="80000"/>
                <a:satMod val="170000"/>
              </a:schemeClr>
            </a:gs>
            <a:gs pos="97000">
              <a:schemeClr val="accent5">
                <a:tint val="98000"/>
                <a:shade val="63000"/>
                <a:satMod val="170000"/>
              </a:schemeClr>
            </a:gs>
            <a:gs pos="100000">
              <a:schemeClr val="accent5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/>
          <a:contourClr>
            <a:schemeClr val="accent5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6FD133E1-B341-4FE7-A5DA-F694BE617E37}">
      <dsp:nvSpPr>
        <dsp:cNvPr id="0" name=""/>
        <dsp:cNvSpPr/>
      </dsp:nvSpPr>
      <dsp:spPr>
        <a:xfrm>
          <a:off x="3811023" y="583834"/>
          <a:ext cx="3791221" cy="829329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9525" cap="flat" cmpd="sng" algn="ctr">
          <a:solidFill>
            <a:schemeClr val="accent5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Низка самооцінка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1508" y="624319"/>
        <a:ext cx="3710251" cy="748359"/>
      </dsp:txXfrm>
    </dsp:sp>
    <dsp:sp modelId="{F98C000A-EFF7-4575-A6E4-8A6901C55621}">
      <dsp:nvSpPr>
        <dsp:cNvPr id="0" name=""/>
        <dsp:cNvSpPr/>
      </dsp:nvSpPr>
      <dsp:spPr>
        <a:xfrm>
          <a:off x="3811023" y="1516830"/>
          <a:ext cx="3791221" cy="829329"/>
        </a:xfrm>
        <a:prstGeom prst="roundRect">
          <a:avLst/>
        </a:prstGeom>
        <a:solidFill>
          <a:srgbClr val="99FFCC"/>
        </a:solidFill>
        <a:ln w="9525" cap="flat" cmpd="sng" algn="ctr">
          <a:solidFill>
            <a:schemeClr val="accent6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Сором'язливість, лякливість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1508" y="1557315"/>
        <a:ext cx="3710251" cy="748359"/>
      </dsp:txXfrm>
    </dsp:sp>
    <dsp:sp modelId="{827081EA-FE9F-409C-AE42-A642E3CD90EB}">
      <dsp:nvSpPr>
        <dsp:cNvPr id="0" name=""/>
        <dsp:cNvSpPr/>
      </dsp:nvSpPr>
      <dsp:spPr>
        <a:xfrm>
          <a:off x="3811023" y="2449826"/>
          <a:ext cx="3791221" cy="829329"/>
        </a:xfrm>
        <a:prstGeom prst="roundRect">
          <a:avLst/>
        </a:prstGeom>
        <a:solidFill>
          <a:srgbClr val="FBC5C9"/>
        </a:solidFill>
        <a:ln w="9525" cap="flat" cmpd="sng" algn="ctr">
          <a:solidFill>
            <a:schemeClr val="accent4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Апатичність, незацікавленість в тому, що відбувається навкруги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1508" y="2490311"/>
        <a:ext cx="3710251" cy="748359"/>
      </dsp:txXfrm>
    </dsp:sp>
    <dsp:sp modelId="{25D1AB07-6198-4C0E-9D2F-2E6FCEF71D3E}">
      <dsp:nvSpPr>
        <dsp:cNvPr id="0" name=""/>
        <dsp:cNvSpPr/>
      </dsp:nvSpPr>
      <dsp:spPr>
        <a:xfrm>
          <a:off x="3811023" y="3382821"/>
          <a:ext cx="3791221" cy="829329"/>
        </a:xfrm>
        <a:prstGeom prst="roundRect">
          <a:avLst/>
        </a:prstGeom>
        <a:solidFill>
          <a:srgbClr val="FFFF99"/>
        </a:solidFill>
        <a:ln w="9525" cap="flat" cmpd="sng" algn="ctr">
          <a:solidFill>
            <a:schemeClr val="accent3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 хоч би одного близького друга серед однолітків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1508" y="3423306"/>
        <a:ext cx="3710251" cy="748359"/>
      </dsp:txXfrm>
    </dsp:sp>
    <dsp:sp modelId="{39178EAF-FEEF-49ED-BCF9-F2D0211C5244}">
      <dsp:nvSpPr>
        <dsp:cNvPr id="0" name=""/>
        <dsp:cNvSpPr/>
      </dsp:nvSpPr>
      <dsp:spPr>
        <a:xfrm>
          <a:off x="3811023" y="4315817"/>
          <a:ext cx="3791221" cy="829329"/>
        </a:xfrm>
        <a:prstGeom prst="roundRect">
          <a:avLst/>
        </a:prstGeom>
        <a:solidFill>
          <a:srgbClr val="AFFFAF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Прийняття усього, що відбувається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1508" y="4356302"/>
        <a:ext cx="3710251" cy="748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4CC0E-F591-4BE9-8446-BD8277815621}">
      <dsp:nvSpPr>
        <dsp:cNvPr id="0" name=""/>
        <dsp:cNvSpPr/>
      </dsp:nvSpPr>
      <dsp:spPr>
        <a:xfrm>
          <a:off x="577864" y="0"/>
          <a:ext cx="6549127" cy="4797151"/>
        </a:xfrm>
        <a:prstGeom prst="rightArrow">
          <a:avLst/>
        </a:prstGeom>
        <a:solidFill>
          <a:srgbClr val="99FFCC"/>
        </a:solidFill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27A46-FDD0-448A-9BCA-C10AF06C4C78}">
      <dsp:nvSpPr>
        <dsp:cNvPr id="0" name=""/>
        <dsp:cNvSpPr/>
      </dsp:nvSpPr>
      <dsp:spPr>
        <a:xfrm>
          <a:off x="2633" y="1439145"/>
          <a:ext cx="1711019" cy="1918860"/>
        </a:xfrm>
        <a:prstGeom prst="roundRect">
          <a:avLst/>
        </a:prstGeom>
        <a:solidFill>
          <a:srgbClr val="FAB0B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Діти, які погано піддаються навчанню і сильно відстають від інших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158" y="1522670"/>
        <a:ext cx="1543969" cy="1751810"/>
      </dsp:txXfrm>
    </dsp:sp>
    <dsp:sp modelId="{4926E11F-73E3-4C82-BED5-797E5E7BFEF8}">
      <dsp:nvSpPr>
        <dsp:cNvPr id="0" name=""/>
        <dsp:cNvSpPr/>
      </dsp:nvSpPr>
      <dsp:spPr>
        <a:xfrm>
          <a:off x="1998823" y="1439145"/>
          <a:ext cx="1711019" cy="1918860"/>
        </a:xfrm>
        <a:prstGeom prst="roundRect">
          <a:avLst/>
        </a:prstGeom>
        <a:solidFill>
          <a:srgbClr val="FFFF5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Підлизи і ябеди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2348" y="1522670"/>
        <a:ext cx="1543969" cy="1751810"/>
      </dsp:txXfrm>
    </dsp:sp>
    <dsp:sp modelId="{2B4ACA59-6204-404E-AD0E-DF625D06E4FF}">
      <dsp:nvSpPr>
        <dsp:cNvPr id="0" name=""/>
        <dsp:cNvSpPr/>
      </dsp:nvSpPr>
      <dsp:spPr>
        <a:xfrm>
          <a:off x="3995012" y="1439145"/>
          <a:ext cx="1711019" cy="1918860"/>
        </a:xfrm>
        <a:prstGeom prst="roundRect">
          <a:avLst/>
        </a:prstGeom>
        <a:solidFill>
          <a:srgbClr val="A0D56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Сильно залежні від батьків і гіпер опікувані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8537" y="1522670"/>
        <a:ext cx="1543969" cy="1751810"/>
      </dsp:txXfrm>
    </dsp:sp>
    <dsp:sp modelId="{9F119E99-8910-4281-99A9-61B40929ECEE}">
      <dsp:nvSpPr>
        <dsp:cNvPr id="0" name=""/>
        <dsp:cNvSpPr/>
      </dsp:nvSpPr>
      <dsp:spPr>
        <a:xfrm>
          <a:off x="5991202" y="1439145"/>
          <a:ext cx="1711019" cy="1918860"/>
        </a:xfrm>
        <a:prstGeom prst="roundRect">
          <a:avLst/>
        </a:prstGeom>
        <a:solidFill>
          <a:srgbClr val="37CB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Дуже хворіючи діти (через те, що рідка з'являються в компанії, інші діти від них відвикають).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74727" y="1522670"/>
        <a:ext cx="1543969" cy="17518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48610-1652-4DEA-BA58-31CDCC9B52FE}">
      <dsp:nvSpPr>
        <dsp:cNvPr id="0" name=""/>
        <dsp:cNvSpPr/>
      </dsp:nvSpPr>
      <dsp:spPr>
        <a:xfrm>
          <a:off x="432043" y="20437"/>
          <a:ext cx="5544625" cy="1264331"/>
        </a:xfrm>
        <a:prstGeom prst="roundRect">
          <a:avLst/>
        </a:prstGeom>
        <a:solidFill>
          <a:srgbClr val="79D2FF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/>
          <a:contourClr>
            <a:schemeClr val="accent5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Діти, що не уміють співчувати</a:t>
          </a:r>
          <a:endParaRPr lang="ru-RU" sz="2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3763" y="82157"/>
        <a:ext cx="5421185" cy="1140891"/>
      </dsp:txXfrm>
    </dsp:sp>
    <dsp:sp modelId="{D9313C57-C94F-4EA9-A024-021AED677310}">
      <dsp:nvSpPr>
        <dsp:cNvPr id="0" name=""/>
        <dsp:cNvSpPr/>
      </dsp:nvSpPr>
      <dsp:spPr>
        <a:xfrm>
          <a:off x="432043" y="1385568"/>
          <a:ext cx="5544625" cy="1264331"/>
        </a:xfrm>
        <a:prstGeom prst="roundRect">
          <a:avLst/>
        </a:prstGeom>
        <a:solidFill>
          <a:srgbClr val="FAB0B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/>
          <a:contourClr>
            <a:schemeClr val="accent5">
              <a:hueOff val="2003566"/>
              <a:satOff val="-8793"/>
              <a:lumOff val="2614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Гіперактивні, агресивні, фізично перевершуючи своїх однолітків</a:t>
          </a:r>
          <a:endParaRPr lang="ru-RU" sz="2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3763" y="1447288"/>
        <a:ext cx="5421185" cy="1140891"/>
      </dsp:txXfrm>
    </dsp:sp>
    <dsp:sp modelId="{7A5D2B50-48AC-4EFD-9256-F7BA53AAD099}">
      <dsp:nvSpPr>
        <dsp:cNvPr id="0" name=""/>
        <dsp:cNvSpPr/>
      </dsp:nvSpPr>
      <dsp:spPr>
        <a:xfrm>
          <a:off x="432043" y="2750700"/>
          <a:ext cx="5544625" cy="1264331"/>
        </a:xfrm>
        <a:prstGeom prst="roundRect">
          <a:avLst/>
        </a:prstGeom>
        <a:solidFill>
          <a:srgbClr val="C4A7FF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/>
          <a:contourClr>
            <a:schemeClr val="accent5">
              <a:hueOff val="4007133"/>
              <a:satOff val="-17587"/>
              <a:lumOff val="5229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Дитина, яка є неформальним лідером компанії або мріє ним стати</a:t>
          </a:r>
          <a:endParaRPr lang="ru-RU" sz="2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3763" y="2812420"/>
        <a:ext cx="5421185" cy="1140891"/>
      </dsp:txXfrm>
    </dsp:sp>
    <dsp:sp modelId="{D4A5A13E-DAE1-4987-AA26-216656D5C1F8}">
      <dsp:nvSpPr>
        <dsp:cNvPr id="0" name=""/>
        <dsp:cNvSpPr/>
      </dsp:nvSpPr>
      <dsp:spPr>
        <a:xfrm>
          <a:off x="432043" y="4115831"/>
          <a:ext cx="5544625" cy="1264331"/>
        </a:xfrm>
        <a:prstGeom prst="roundRect">
          <a:avLst/>
        </a:prstGeom>
        <a:solidFill>
          <a:srgbClr val="ABDB77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/>
          <a:contourClr>
            <a:schemeClr val="accent5">
              <a:hueOff val="6010699"/>
              <a:satOff val="-26380"/>
              <a:lumOff val="7843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Відчуває вседозволеність в наслідок неправильного виховання або високого соціального статусу батьків</a:t>
          </a:r>
          <a:r>
            <a:rPr lang="uk-UA" sz="2200" kern="1200" dirty="0"/>
            <a:t>.</a:t>
          </a:r>
          <a:endParaRPr lang="ru-RU" sz="2200" kern="1200" dirty="0"/>
        </a:p>
      </dsp:txBody>
      <dsp:txXfrm>
        <a:off x="493763" y="4177551"/>
        <a:ext cx="5421185" cy="11408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48610-1652-4DEA-BA58-31CDCC9B52FE}">
      <dsp:nvSpPr>
        <dsp:cNvPr id="0" name=""/>
        <dsp:cNvSpPr/>
      </dsp:nvSpPr>
      <dsp:spPr>
        <a:xfrm>
          <a:off x="1245712" y="0"/>
          <a:ext cx="7438112" cy="996416"/>
        </a:xfrm>
        <a:prstGeom prst="roundRect">
          <a:avLst/>
        </a:prstGeom>
        <a:solidFill>
          <a:srgbClr val="79D2FF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/>
          <a:contourClr>
            <a:schemeClr val="accent5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страх </a:t>
          </a:r>
          <a:r>
            <a:rPr lang="uk-UA" sz="2800" kern="1200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опинитися на місці жертви</a:t>
          </a:r>
        </a:p>
      </dsp:txBody>
      <dsp:txXfrm>
        <a:off x="1294353" y="48641"/>
        <a:ext cx="7340830" cy="899134"/>
      </dsp:txXfrm>
    </dsp:sp>
    <dsp:sp modelId="{D9313C57-C94F-4EA9-A024-021AED677310}">
      <dsp:nvSpPr>
        <dsp:cNvPr id="0" name=""/>
        <dsp:cNvSpPr/>
      </dsp:nvSpPr>
      <dsp:spPr>
        <a:xfrm>
          <a:off x="1249495" y="1012656"/>
          <a:ext cx="7438112" cy="996416"/>
        </a:xfrm>
        <a:prstGeom prst="roundRect">
          <a:avLst/>
        </a:prstGeom>
        <a:solidFill>
          <a:srgbClr val="FAB0B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/>
          <a:contourClr>
            <a:schemeClr val="accent5">
              <a:hueOff val="2003566"/>
              <a:satOff val="-8793"/>
              <a:lumOff val="2614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страх </a:t>
          </a:r>
          <a:r>
            <a:rPr lang="uk-UA" sz="2800" kern="1200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виділитися з натовпу і легко піддаються чужому впливу</a:t>
          </a:r>
        </a:p>
      </dsp:txBody>
      <dsp:txXfrm>
        <a:off x="1298136" y="1061297"/>
        <a:ext cx="7340830" cy="899134"/>
      </dsp:txXfrm>
    </dsp:sp>
    <dsp:sp modelId="{7A5D2B50-48AC-4EFD-9256-F7BA53AAD099}">
      <dsp:nvSpPr>
        <dsp:cNvPr id="0" name=""/>
        <dsp:cNvSpPr/>
      </dsp:nvSpPr>
      <dsp:spPr>
        <a:xfrm>
          <a:off x="1249495" y="2023374"/>
          <a:ext cx="7438112" cy="996416"/>
        </a:xfrm>
        <a:prstGeom prst="roundRect">
          <a:avLst/>
        </a:prstGeom>
        <a:solidFill>
          <a:srgbClr val="C4A7FF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/>
          <a:contourClr>
            <a:schemeClr val="accent5">
              <a:hueOff val="4007133"/>
              <a:satOff val="-17587"/>
              <a:lumOff val="5229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вважають знущання - розвагами, а жорстокість і грубість - нормою</a:t>
          </a:r>
        </a:p>
      </dsp:txBody>
      <dsp:txXfrm>
        <a:off x="1298136" y="2072015"/>
        <a:ext cx="7340830" cy="899134"/>
      </dsp:txXfrm>
    </dsp:sp>
    <dsp:sp modelId="{D4A5A13E-DAE1-4987-AA26-216656D5C1F8}">
      <dsp:nvSpPr>
        <dsp:cNvPr id="0" name=""/>
        <dsp:cNvSpPr/>
      </dsp:nvSpPr>
      <dsp:spPr>
        <a:xfrm>
          <a:off x="1249495" y="3034093"/>
          <a:ext cx="7438112" cy="996416"/>
        </a:xfrm>
        <a:prstGeom prst="roundRect">
          <a:avLst/>
        </a:prstGeom>
        <a:solidFill>
          <a:srgbClr val="FFFF5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/>
          <a:contourClr>
            <a:schemeClr val="accent5">
              <a:hueOff val="6010699"/>
              <a:satOff val="-26380"/>
              <a:lumOff val="7843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uk-UA" sz="2800" kern="1200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колись  були на місці жертви і тепер відіграються</a:t>
          </a:r>
          <a:endParaRPr lang="uk-UA" sz="2800" kern="1200" noProof="0" dirty="0"/>
        </a:p>
      </dsp:txBody>
      <dsp:txXfrm>
        <a:off x="1298136" y="3082734"/>
        <a:ext cx="7340830" cy="899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4796-F693-43A2-8D27-23E9B20E90B0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BAD-7A8E-4A8E-A1E4-8B2A73B125C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4796-F693-43A2-8D27-23E9B20E90B0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BAD-7A8E-4A8E-A1E4-8B2A73B125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4796-F693-43A2-8D27-23E9B20E90B0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BAD-7A8E-4A8E-A1E4-8B2A73B125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4796-F693-43A2-8D27-23E9B20E90B0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BAD-7A8E-4A8E-A1E4-8B2A73B125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4796-F693-43A2-8D27-23E9B20E90B0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BAD-7A8E-4A8E-A1E4-8B2A73B125C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4796-F693-43A2-8D27-23E9B20E90B0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BAD-7A8E-4A8E-A1E4-8B2A73B125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4796-F693-43A2-8D27-23E9B20E90B0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BAD-7A8E-4A8E-A1E4-8B2A73B125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4796-F693-43A2-8D27-23E9B20E90B0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BAD-7A8E-4A8E-A1E4-8B2A73B125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4796-F693-43A2-8D27-23E9B20E90B0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BAD-7A8E-4A8E-A1E4-8B2A73B125C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4796-F693-43A2-8D27-23E9B20E90B0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BAD-7A8E-4A8E-A1E4-8B2A73B125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4796-F693-43A2-8D27-23E9B20E90B0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BAD-7A8E-4A8E-A1E4-8B2A73B125C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A7E4796-F693-43A2-8D27-23E9B20E90B0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4F05BAD-7A8E-4A8E-A1E4-8B2A73B125C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4932" y="404664"/>
            <a:ext cx="7439577" cy="794519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 булінгу у ЗДО</a:t>
            </a:r>
          </a:p>
        </p:txBody>
      </p:sp>
      <p:pic>
        <p:nvPicPr>
          <p:cNvPr id="1028" name="Picture 4" descr="Конфлікт і булінг: де проходить межа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71" y="1617252"/>
            <a:ext cx="7620000" cy="435292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148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356621"/>
            <a:ext cx="792088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Роль педагога.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 ЗДО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вихователь - арбітр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Він стежить за неприпустимою агресією. Чітко розпізнає форми агресії і насильства, привчає дітей справлятися з агресією усередині себе.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2050" name="Picture 2" descr="Что должен и чего не должен делать воспитатель младшей группы в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1" y="2793221"/>
            <a:ext cx="8027055" cy="370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281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260648"/>
            <a:ext cx="5146152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Як боротися з булінгом?</a:t>
            </a:r>
            <a:endParaRPr lang="ru-RU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850843"/>
            <a:ext cx="7704856" cy="600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Звертайте увагу на поведінку дитини, на чиїй би позиції він не був: нападаючий, спостерігач або жертва - це треба присікти. Проблема булінгу, знищена на ранній стадії, матиме мінімум наслідків для психіки дитини. Якщо ж пустити усе це на самоплив, слід залишиться незгладимий, причому для усіх учасників конфлікту. Якщо дитина агресивна і не бачить іншого способу взаємодії з однолітками або молодшими, окрім як принижувати і бити, у нього серйозні проблеми, які він не може сформулювати і обговорити.</a:t>
            </a:r>
            <a:endParaRPr lang="ru-RU" sz="28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4719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6847" y="332656"/>
            <a:ext cx="7776864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Ніколи не відмахуйтеся від скарг дитини, що навіть здаються вам сущою дрібницею. Проігнорувавши її один раз, ви більше ніколи не доб'єтеся відвертості і не дізнаєтеся, коли і за яких обставин все посилилося.</a:t>
            </a:r>
            <a:endParaRPr lang="ru-RU" sz="28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Розпочніть виховання лояльності з себе самих.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sz="2800" b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Пам'ятайте: </a:t>
            </a:r>
            <a:r>
              <a:rPr lang="uk-UA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дитина, що стала учасником цькування, якої б позиції він не дотримувався при цьому, потребує серйозної роботи з дитячим психологом.</a:t>
            </a:r>
            <a:endParaRPr lang="ru-RU" sz="24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3264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appy kids playing | Premium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18" y="0"/>
            <a:ext cx="91720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376355" y="5013176"/>
            <a:ext cx="8363272" cy="1584176"/>
          </a:xfrm>
          <a:prstGeom prst="flowChartPunchedTape">
            <a:avLst/>
          </a:prstGeom>
          <a:solidFill>
            <a:srgbClr val="A3D13B"/>
          </a:solidFill>
          <a:ln>
            <a:solidFill>
              <a:srgbClr val="7030A0"/>
            </a:solidFill>
          </a:ln>
          <a:sp3d contourW="12700">
            <a:bevelT w="25400" h="50800" prst="softRound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uk-UA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27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332656"/>
            <a:ext cx="7632848" cy="3529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Термін </a:t>
            </a:r>
            <a:r>
              <a:rPr lang="uk-UA" sz="28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«булінг»</a:t>
            </a:r>
            <a:r>
              <a:rPr lang="uk-UA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- що це таке? У перекладі з англійського він означає хуліганство. </a:t>
            </a:r>
            <a:endParaRPr lang="ru-RU" sz="28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Булінг</a:t>
            </a:r>
            <a:r>
              <a:rPr lang="uk-UA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- це багатократний негативний психологічний тиск на людину.</a:t>
            </a:r>
            <a:endParaRPr lang="ru-RU" sz="28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Булінг може бути ситуативним (спровокований певною ситуацією і трапляється тільки раз) і систематичним (постійні знущання день у день).</a:t>
            </a:r>
            <a:endParaRPr lang="ru-RU" sz="28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Picture 2" descr="Булінг в школі. Хто винен, і що робити? Думки 4-х експертів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12" y="3862212"/>
            <a:ext cx="7354652" cy="28025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632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40310" y="188640"/>
            <a:ext cx="7552170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Прояви насильства в дитячому саду відрізняється від насильства в школі.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 початковій школі це група дітей, в дошкільній установі окремі діти. Дуже рідко група дітей, ще рідше, коли залучається увесь дитячий сад.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 дитячому саду при насильстві немає попередньої стадії обдумування. Дошкільнята не усвідомлюють до кінця своїх дій. Відсутнє розуміння наслідків і відчуття провини. Виправданням насильства є незначний проступок. Агресивна поведінка дітей розходиться з їх словами.</a:t>
            </a:r>
            <a:endParaRPr lang="ru-RU" sz="28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6612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88640"/>
            <a:ext cx="7488832" cy="568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Як діти вибирають жертву для цькування?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Стати метою цькування дуже легко - досить виділятися чим-небудь серед однолітків. Це можуть бути як зовнішні відмінності, так і поведінкові.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Але варто розуміти: можна з дитинства носити окуляри або бути володарем веснянок, але не давати себе в образу. Діти підсвідомо знаходять того, хто не здатний за себе постояти і не учинить опору.</a:t>
            </a: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05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278665827"/>
              </p:ext>
            </p:extLst>
          </p:nvPr>
        </p:nvGraphicFramePr>
        <p:xfrm>
          <a:off x="1115616" y="836713"/>
          <a:ext cx="849694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31640" y="49567"/>
            <a:ext cx="741682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ctr">
              <a:lnSpc>
                <a:spcPct val="115000"/>
              </a:lnSpc>
            </a:pP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Основні риси дитини, яку легко пригноблювати :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" name="Блок-схема: объединение 6"/>
          <p:cNvSpPr/>
          <p:nvPr/>
        </p:nvSpPr>
        <p:spPr>
          <a:xfrm rot="19629108">
            <a:off x="1791975" y="1939549"/>
            <a:ext cx="3770932" cy="4401979"/>
          </a:xfrm>
          <a:prstGeom prst="flowChartMerge">
            <a:avLst/>
          </a:prstGeom>
          <a:solidFill>
            <a:srgbClr val="FF5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 90 випадків жертва булінгу нікому не розповість про те, що відбувається).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13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95128885"/>
              </p:ext>
            </p:extLst>
          </p:nvPr>
        </p:nvGraphicFramePr>
        <p:xfrm>
          <a:off x="1115616" y="2060848"/>
          <a:ext cx="7704856" cy="47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15616" y="193499"/>
            <a:ext cx="7704856" cy="313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Провокативні жертви булінгу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Звичайно, це не означає, що дитина напрошується сама, ні в якому разі! Але її поведінка настільки відверто різниться з поведінкою однолітків, що часом викликає роздратування і нерозуміння навіть у педагогів:</a:t>
            </a: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681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404664"/>
            <a:ext cx="7560840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Як зрозуміти, що дитину кривдять?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Якщо це стосується дитячого саду і підготовчого зайняття, то дитина, яку кривдять однолітки, може і відверто не відмовлятиметься туди йти, але буде радий будь-якій можливості залишитися удома.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Після спілкування з однолітками дитина пригнічена і на пропозицію покликати кого-небудь у гості завжди відмовляється або відповідає, що нікого. Можуть траплятися безпричинні істерики і сльози без очевидного приводу.</a:t>
            </a: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999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32373" y="116632"/>
            <a:ext cx="5315686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А як виглядає дитина-булі?</a:t>
            </a:r>
            <a:endParaRPr lang="ru-RU" sz="32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436934521"/>
              </p:ext>
            </p:extLst>
          </p:nvPr>
        </p:nvGraphicFramePr>
        <p:xfrm>
          <a:off x="2483768" y="908720"/>
          <a:ext cx="640871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 rot="16200000">
            <a:off x="-873031" y="3119352"/>
            <a:ext cx="5184579" cy="1001008"/>
            <a:chOff x="37516" y="488795"/>
            <a:chExt cx="6408714" cy="1284860"/>
          </a:xfrm>
          <a:solidFill>
            <a:srgbClr val="FFFF5D"/>
          </a:solidFill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7518" y="488795"/>
              <a:ext cx="6408712" cy="1284860"/>
            </a:xfrm>
            <a:prstGeom prst="roundRect">
              <a:avLst/>
            </a:prstGeom>
            <a:grpFill/>
            <a:ln>
              <a:solidFill>
                <a:srgbClr val="FFFF00"/>
              </a:solidFill>
            </a:ln>
            <a:sp3d contourW="12700">
              <a:bevelT/>
              <a:contourClr>
                <a:schemeClr val="accent5">
                  <a:hueOff val="0"/>
                  <a:satOff val="0"/>
                  <a:lumOff val="0"/>
                  <a:alphaOff val="0"/>
                  <a:shade val="80000"/>
                </a:schemeClr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37516" y="561769"/>
              <a:ext cx="6283268" cy="1159416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ДИТИНА - ЗАДИРАКА</a:t>
              </a:r>
              <a:endParaRPr lang="ru-RU" sz="28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Стрелка вправо 11"/>
          <p:cNvSpPr/>
          <p:nvPr/>
        </p:nvSpPr>
        <p:spPr>
          <a:xfrm>
            <a:off x="2339752" y="1484784"/>
            <a:ext cx="504056" cy="144016"/>
          </a:xfrm>
          <a:prstGeom prst="rightArrow">
            <a:avLst/>
          </a:prstGeom>
          <a:solidFill>
            <a:srgbClr val="FFFF5D"/>
          </a:solidFill>
          <a:ln>
            <a:solidFill>
              <a:srgbClr val="FFF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2339752" y="2852936"/>
            <a:ext cx="504056" cy="144016"/>
          </a:xfrm>
          <a:prstGeom prst="rightArrow">
            <a:avLst/>
          </a:prstGeom>
          <a:solidFill>
            <a:srgbClr val="FFFF5D"/>
          </a:solidFill>
          <a:ln>
            <a:solidFill>
              <a:srgbClr val="FFF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2324678" y="4221088"/>
            <a:ext cx="504056" cy="144016"/>
          </a:xfrm>
          <a:prstGeom prst="rightArrow">
            <a:avLst/>
          </a:prstGeom>
          <a:solidFill>
            <a:srgbClr val="FFFF5D"/>
          </a:solidFill>
          <a:ln>
            <a:solidFill>
              <a:srgbClr val="FFF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2324678" y="5589240"/>
            <a:ext cx="504056" cy="144016"/>
          </a:xfrm>
          <a:prstGeom prst="rightArrow">
            <a:avLst/>
          </a:prstGeom>
          <a:solidFill>
            <a:srgbClr val="FFFF5D"/>
          </a:solidFill>
          <a:ln>
            <a:solidFill>
              <a:srgbClr val="FFF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952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116632"/>
            <a:ext cx="6018442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Спостерігач або союзник булли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631964836"/>
              </p:ext>
            </p:extLst>
          </p:nvPr>
        </p:nvGraphicFramePr>
        <p:xfrm>
          <a:off x="107504" y="2521137"/>
          <a:ext cx="993710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59632" y="729877"/>
            <a:ext cx="763284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 питанні дитячої агресії завжди є третя сторона, і провина спостерігача анітрохи не менше провини самого агресора. Чому діти не діють або підключаються до цькування зрозуміти досить просто:</a:t>
            </a:r>
            <a:endParaRPr lang="ru-RU" sz="24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60601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150</TotalTime>
  <Words>710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Профілактика булінгу у ЗДО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Булінг у ЗДО</dc:title>
  <dc:creator>Маша</dc:creator>
  <cp:lastModifiedBy>Богдан Оселедько</cp:lastModifiedBy>
  <cp:revision>20</cp:revision>
  <dcterms:created xsi:type="dcterms:W3CDTF">2020-04-07T08:50:44Z</dcterms:created>
  <dcterms:modified xsi:type="dcterms:W3CDTF">2021-05-13T17:40:13Z</dcterms:modified>
</cp:coreProperties>
</file>